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987" r:id="rId1"/>
  </p:sldMasterIdLst>
  <p:notesMasterIdLst>
    <p:notesMasterId r:id="rId8"/>
  </p:notesMasterIdLst>
  <p:sldIdLst>
    <p:sldId id="950" r:id="rId2"/>
    <p:sldId id="951" r:id="rId3"/>
    <p:sldId id="952" r:id="rId4"/>
    <p:sldId id="961" r:id="rId5"/>
    <p:sldId id="962" r:id="rId6"/>
    <p:sldId id="963"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0099"/>
    <a:srgbClr val="23B1D3"/>
    <a:srgbClr val="0000FF"/>
    <a:srgbClr val="00FFFF"/>
    <a:srgbClr val="FFCCFF"/>
    <a:srgbClr val="C4CFEE"/>
    <a:srgbClr val="110D57"/>
    <a:srgbClr val="FFFFC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44" autoAdjust="0"/>
    <p:restoredTop sz="96391" autoAdjust="0"/>
  </p:normalViewPr>
  <p:slideViewPr>
    <p:cSldViewPr>
      <p:cViewPr varScale="1">
        <p:scale>
          <a:sx n="115" d="100"/>
          <a:sy n="115" d="100"/>
        </p:scale>
        <p:origin x="1440"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198"/>
    </p:cViewPr>
  </p:sorterViewPr>
  <p:notesViewPr>
    <p:cSldViewPr>
      <p:cViewPr varScale="1">
        <p:scale>
          <a:sx n="51" d="100"/>
          <a:sy n="51" d="100"/>
        </p:scale>
        <p:origin x="-2958" y="-84"/>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2"/>
            <a:ext cx="2949787" cy="496967"/>
          </a:xfrm>
          <a:prstGeom prst="rect">
            <a:avLst/>
          </a:prstGeom>
        </p:spPr>
        <p:txBody>
          <a:bodyPr vert="horz" lIns="91440" tIns="45720" rIns="91440" bIns="45720" rtlCol="0"/>
          <a:lstStyle>
            <a:lvl1pPr algn="r">
              <a:defRPr sz="1200"/>
            </a:lvl1pPr>
          </a:lstStyle>
          <a:p>
            <a:fld id="{F0331103-AB94-43B6-821C-ED1F62C12D04}" type="datetimeFigureOut">
              <a:rPr kumimoji="1" lang="ja-JP" altLang="en-US" smtClean="0"/>
              <a:t>2020/10/15</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8"/>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7" cy="496967"/>
          </a:xfrm>
          <a:prstGeom prst="rect">
            <a:avLst/>
          </a:prstGeom>
        </p:spPr>
        <p:txBody>
          <a:bodyPr vert="horz" lIns="91440" tIns="45720" rIns="91440" bIns="45720" rtlCol="0" anchor="b"/>
          <a:lstStyle>
            <a:lvl1pPr algn="r">
              <a:defRPr sz="1200"/>
            </a:lvl1pPr>
          </a:lstStyle>
          <a:p>
            <a:fld id="{CDBE5B05-FEBE-4817-A25F-B494D45CD3BA}" type="slidenum">
              <a:rPr kumimoji="1" lang="ja-JP" altLang="en-US" smtClean="0"/>
              <a:t>‹#›</a:t>
            </a:fld>
            <a:endParaRPr kumimoji="1" lang="ja-JP" altLang="en-US"/>
          </a:p>
        </p:txBody>
      </p:sp>
    </p:spTree>
    <p:extLst>
      <p:ext uri="{BB962C8B-B14F-4D97-AF65-F5344CB8AC3E}">
        <p14:creationId xmlns:p14="http://schemas.microsoft.com/office/powerpoint/2010/main" val="457114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7"/>
          <p:cNvSpPr>
            <a:spLocks noGrp="1" noChangeArrowheads="1"/>
          </p:cNvSpPr>
          <p:nvPr>
            <p:ph type="sldNum" sz="quarter" idx="5"/>
          </p:nvPr>
        </p:nvSpPr>
        <p:spPr>
          <a:noFill/>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234" indent="-28411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215" indent="-22697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336" indent="-22697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5457" indent="-22697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2578" indent="-2269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9699" indent="-2269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6819" indent="-2269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3941" indent="-2269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42" rtl="0" eaLnBrk="1" fontAlgn="base" latinLnBrk="0" hangingPunct="1">
              <a:lnSpc>
                <a:spcPct val="100000"/>
              </a:lnSpc>
              <a:spcBef>
                <a:spcPct val="0"/>
              </a:spcBef>
              <a:spcAft>
                <a:spcPct val="0"/>
              </a:spcAft>
              <a:buClrTx/>
              <a:buSzTx/>
              <a:buFontTx/>
              <a:buNone/>
              <a:tabLst/>
              <a:defRPr/>
            </a:pPr>
            <a:fld id="{16F6C8D3-26C1-47AC-8A4B-0A78CEB3B907}"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42" rtl="0" eaLnBrk="1" fontAlgn="base" latinLnBrk="0" hangingPunct="1">
                <a:lnSpc>
                  <a:spcPct val="100000"/>
                </a:lnSpc>
                <a:spcBef>
                  <a:spcPct val="0"/>
                </a:spcBef>
                <a:spcAft>
                  <a:spcPct val="0"/>
                </a:spcAft>
                <a:buClrTx/>
                <a:buSzTx/>
                <a:buFontTx/>
                <a:buNone/>
                <a:tabLst/>
                <a:defRPr/>
              </a:pPr>
              <a:t>1</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527363" name="Rectangle 2"/>
          <p:cNvSpPr>
            <a:spLocks noGrp="1" noRot="1" noChangeAspect="1" noChangeArrowheads="1" noTextEdit="1"/>
          </p:cNvSpPr>
          <p:nvPr>
            <p:ph type="sldImg"/>
          </p:nvPr>
        </p:nvSpPr>
        <p:spPr>
          <a:ln/>
        </p:spPr>
      </p:sp>
      <p:sp>
        <p:nvSpPr>
          <p:cNvPr id="527364" name="ノート プレースホルダー 1"/>
          <p:cNvSpPr>
            <a:spLocks noGrp="1"/>
          </p:cNvSpPr>
          <p:nvPr>
            <p:ph type="body" sz="quarter" idx="10"/>
          </p:nvPr>
        </p:nvSpPr>
        <p:spPr>
          <a:noFill/>
        </p:spPr>
        <p:txBody>
          <a:bodyPr/>
          <a:lstStyle/>
          <a:p>
            <a:endParaRPr lang="ja-JP" altLang="en-US">
              <a:latin typeface="Arial" panose="020B0604020202020204" pitchFamily="34" charset="0"/>
            </a:endParaRPr>
          </a:p>
        </p:txBody>
      </p:sp>
    </p:spTree>
    <p:extLst>
      <p:ext uri="{BB962C8B-B14F-4D97-AF65-F5344CB8AC3E}">
        <p14:creationId xmlns:p14="http://schemas.microsoft.com/office/powerpoint/2010/main" val="3382490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7"/>
          <p:cNvSpPr>
            <a:spLocks noGrp="1" noChangeArrowheads="1"/>
          </p:cNvSpPr>
          <p:nvPr>
            <p:ph type="sldNum" sz="quarter" idx="5"/>
          </p:nvPr>
        </p:nvSpPr>
        <p:spPr>
          <a:noFill/>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234" indent="-28411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215" indent="-22697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336" indent="-22697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5457" indent="-22697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2578" indent="-2269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9699" indent="-2269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6819" indent="-2269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3941" indent="-2269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42" rtl="0" eaLnBrk="1" fontAlgn="base" latinLnBrk="0" hangingPunct="1">
              <a:lnSpc>
                <a:spcPct val="100000"/>
              </a:lnSpc>
              <a:spcBef>
                <a:spcPct val="0"/>
              </a:spcBef>
              <a:spcAft>
                <a:spcPct val="0"/>
              </a:spcAft>
              <a:buClrTx/>
              <a:buSzTx/>
              <a:buFontTx/>
              <a:buNone/>
              <a:tabLst/>
              <a:defRPr/>
            </a:pPr>
            <a:fld id="{16F6C8D3-26C1-47AC-8A4B-0A78CEB3B907}"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42" rtl="0" eaLnBrk="1" fontAlgn="base" latinLnBrk="0" hangingPunct="1">
                <a:lnSpc>
                  <a:spcPct val="100000"/>
                </a:lnSpc>
                <a:spcBef>
                  <a:spcPct val="0"/>
                </a:spcBef>
                <a:spcAft>
                  <a:spcPct val="0"/>
                </a:spcAft>
                <a:buClrTx/>
                <a:buSzTx/>
                <a:buFontTx/>
                <a:buNone/>
                <a:tabLst/>
                <a:defRPr/>
              </a:pPr>
              <a:t>2</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527363" name="Rectangle 2"/>
          <p:cNvSpPr>
            <a:spLocks noGrp="1" noRot="1" noChangeAspect="1" noChangeArrowheads="1" noTextEdit="1"/>
          </p:cNvSpPr>
          <p:nvPr>
            <p:ph type="sldImg"/>
          </p:nvPr>
        </p:nvSpPr>
        <p:spPr>
          <a:ln/>
        </p:spPr>
      </p:sp>
      <p:sp>
        <p:nvSpPr>
          <p:cNvPr id="527364" name="ノート プレースホルダー 1"/>
          <p:cNvSpPr>
            <a:spLocks noGrp="1"/>
          </p:cNvSpPr>
          <p:nvPr>
            <p:ph type="body" sz="quarter" idx="10"/>
          </p:nvPr>
        </p:nvSpPr>
        <p:spPr>
          <a:noFill/>
        </p:spPr>
        <p:txBody>
          <a:bodyPr/>
          <a:lstStyle/>
          <a:p>
            <a:endParaRPr lang="ja-JP" altLang="en-US">
              <a:latin typeface="Arial" panose="020B0604020202020204" pitchFamily="34" charset="0"/>
            </a:endParaRPr>
          </a:p>
        </p:txBody>
      </p:sp>
    </p:spTree>
    <p:extLst>
      <p:ext uri="{BB962C8B-B14F-4D97-AF65-F5344CB8AC3E}">
        <p14:creationId xmlns:p14="http://schemas.microsoft.com/office/powerpoint/2010/main" val="580110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7"/>
          <p:cNvSpPr>
            <a:spLocks noGrp="1" noChangeArrowheads="1"/>
          </p:cNvSpPr>
          <p:nvPr>
            <p:ph type="sldNum" sz="quarter" idx="5"/>
          </p:nvPr>
        </p:nvSpPr>
        <p:spPr>
          <a:noFill/>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234" indent="-28411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215" indent="-22697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336" indent="-22697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5457" indent="-22697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2578" indent="-2269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9699" indent="-2269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6819" indent="-2269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3941" indent="-2269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42" rtl="0" eaLnBrk="1" fontAlgn="base" latinLnBrk="0" hangingPunct="1">
              <a:lnSpc>
                <a:spcPct val="100000"/>
              </a:lnSpc>
              <a:spcBef>
                <a:spcPct val="0"/>
              </a:spcBef>
              <a:spcAft>
                <a:spcPct val="0"/>
              </a:spcAft>
              <a:buClrTx/>
              <a:buSzTx/>
              <a:buFontTx/>
              <a:buNone/>
              <a:tabLst/>
              <a:defRPr/>
            </a:pPr>
            <a:fld id="{16F6C8D3-26C1-47AC-8A4B-0A78CEB3B907}"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42" rtl="0" eaLnBrk="1" fontAlgn="base" latinLnBrk="0" hangingPunct="1">
                <a:lnSpc>
                  <a:spcPct val="100000"/>
                </a:lnSpc>
                <a:spcBef>
                  <a:spcPct val="0"/>
                </a:spcBef>
                <a:spcAft>
                  <a:spcPct val="0"/>
                </a:spcAft>
                <a:buClrTx/>
                <a:buSzTx/>
                <a:buFontTx/>
                <a:buNone/>
                <a:tabLst/>
                <a:defRPr/>
              </a:pPr>
              <a:t>3</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527363" name="Rectangle 2"/>
          <p:cNvSpPr>
            <a:spLocks noGrp="1" noRot="1" noChangeAspect="1" noChangeArrowheads="1" noTextEdit="1"/>
          </p:cNvSpPr>
          <p:nvPr>
            <p:ph type="sldImg"/>
          </p:nvPr>
        </p:nvSpPr>
        <p:spPr>
          <a:ln/>
        </p:spPr>
      </p:sp>
      <p:sp>
        <p:nvSpPr>
          <p:cNvPr id="527364" name="ノート プレースホルダー 1"/>
          <p:cNvSpPr>
            <a:spLocks noGrp="1"/>
          </p:cNvSpPr>
          <p:nvPr>
            <p:ph type="body" sz="quarter" idx="10"/>
          </p:nvPr>
        </p:nvSpPr>
        <p:spPr>
          <a:noFill/>
        </p:spPr>
        <p:txBody>
          <a:bodyPr/>
          <a:lstStyle/>
          <a:p>
            <a:endParaRPr lang="ja-JP" altLang="en-US">
              <a:latin typeface="Arial" panose="020B0604020202020204" pitchFamily="34" charset="0"/>
            </a:endParaRPr>
          </a:p>
        </p:txBody>
      </p:sp>
    </p:spTree>
    <p:extLst>
      <p:ext uri="{BB962C8B-B14F-4D97-AF65-F5344CB8AC3E}">
        <p14:creationId xmlns:p14="http://schemas.microsoft.com/office/powerpoint/2010/main" val="2447301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7"/>
          <p:cNvSpPr>
            <a:spLocks noGrp="1" noChangeArrowheads="1"/>
          </p:cNvSpPr>
          <p:nvPr>
            <p:ph type="sldNum" sz="quarter" idx="5"/>
          </p:nvPr>
        </p:nvSpPr>
        <p:spPr>
          <a:noFill/>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234" indent="-28411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215" indent="-22697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336" indent="-22697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5457" indent="-22697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2578" indent="-2269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9699" indent="-2269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6819" indent="-2269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3941" indent="-2269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42" rtl="0" eaLnBrk="1" fontAlgn="base" latinLnBrk="0" hangingPunct="1">
              <a:lnSpc>
                <a:spcPct val="100000"/>
              </a:lnSpc>
              <a:spcBef>
                <a:spcPct val="0"/>
              </a:spcBef>
              <a:spcAft>
                <a:spcPct val="0"/>
              </a:spcAft>
              <a:buClrTx/>
              <a:buSzTx/>
              <a:buFontTx/>
              <a:buNone/>
              <a:tabLst/>
              <a:defRPr/>
            </a:pPr>
            <a:fld id="{16F6C8D3-26C1-47AC-8A4B-0A78CEB3B907}"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42" rtl="0" eaLnBrk="1" fontAlgn="base" latinLnBrk="0" hangingPunct="1">
                <a:lnSpc>
                  <a:spcPct val="100000"/>
                </a:lnSpc>
                <a:spcBef>
                  <a:spcPct val="0"/>
                </a:spcBef>
                <a:spcAft>
                  <a:spcPct val="0"/>
                </a:spcAft>
                <a:buClrTx/>
                <a:buSzTx/>
                <a:buFontTx/>
                <a:buNone/>
                <a:tabLst/>
                <a:defRPr/>
              </a:pPr>
              <a:t>4</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527363" name="Rectangle 2"/>
          <p:cNvSpPr>
            <a:spLocks noGrp="1" noRot="1" noChangeAspect="1" noChangeArrowheads="1" noTextEdit="1"/>
          </p:cNvSpPr>
          <p:nvPr>
            <p:ph type="sldImg"/>
          </p:nvPr>
        </p:nvSpPr>
        <p:spPr>
          <a:ln/>
        </p:spPr>
      </p:sp>
      <p:sp>
        <p:nvSpPr>
          <p:cNvPr id="527364" name="ノート プレースホルダー 1"/>
          <p:cNvSpPr>
            <a:spLocks noGrp="1"/>
          </p:cNvSpPr>
          <p:nvPr>
            <p:ph type="body" sz="quarter" idx="10"/>
          </p:nvPr>
        </p:nvSpPr>
        <p:spPr>
          <a:noFill/>
        </p:spPr>
        <p:txBody>
          <a:bodyPr/>
          <a:lstStyle/>
          <a:p>
            <a:endParaRPr lang="ja-JP" altLang="en-US">
              <a:latin typeface="Arial" panose="020B0604020202020204" pitchFamily="34" charset="0"/>
            </a:endParaRPr>
          </a:p>
        </p:txBody>
      </p:sp>
    </p:spTree>
    <p:extLst>
      <p:ext uri="{BB962C8B-B14F-4D97-AF65-F5344CB8AC3E}">
        <p14:creationId xmlns:p14="http://schemas.microsoft.com/office/powerpoint/2010/main" val="3969721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7"/>
          <p:cNvSpPr>
            <a:spLocks noGrp="1" noChangeArrowheads="1"/>
          </p:cNvSpPr>
          <p:nvPr>
            <p:ph type="sldNum" sz="quarter" idx="5"/>
          </p:nvPr>
        </p:nvSpPr>
        <p:spPr>
          <a:noFill/>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234" indent="-28411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215" indent="-22697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336" indent="-22697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5457" indent="-22697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2578" indent="-2269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9699" indent="-2269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6819" indent="-2269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3941" indent="-2269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42" rtl="0" eaLnBrk="1" fontAlgn="base" latinLnBrk="0" hangingPunct="1">
              <a:lnSpc>
                <a:spcPct val="100000"/>
              </a:lnSpc>
              <a:spcBef>
                <a:spcPct val="0"/>
              </a:spcBef>
              <a:spcAft>
                <a:spcPct val="0"/>
              </a:spcAft>
              <a:buClrTx/>
              <a:buSzTx/>
              <a:buFontTx/>
              <a:buNone/>
              <a:tabLst/>
              <a:defRPr/>
            </a:pPr>
            <a:fld id="{16F6C8D3-26C1-47AC-8A4B-0A78CEB3B907}"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42" rtl="0" eaLnBrk="1" fontAlgn="base" latinLnBrk="0" hangingPunct="1">
                <a:lnSpc>
                  <a:spcPct val="100000"/>
                </a:lnSpc>
                <a:spcBef>
                  <a:spcPct val="0"/>
                </a:spcBef>
                <a:spcAft>
                  <a:spcPct val="0"/>
                </a:spcAft>
                <a:buClrTx/>
                <a:buSzTx/>
                <a:buFontTx/>
                <a:buNone/>
                <a:tabLst/>
                <a:defRPr/>
              </a:pPr>
              <a:t>5</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527363" name="Rectangle 2"/>
          <p:cNvSpPr>
            <a:spLocks noGrp="1" noRot="1" noChangeAspect="1" noChangeArrowheads="1" noTextEdit="1"/>
          </p:cNvSpPr>
          <p:nvPr>
            <p:ph type="sldImg"/>
          </p:nvPr>
        </p:nvSpPr>
        <p:spPr>
          <a:ln/>
        </p:spPr>
      </p:sp>
      <p:sp>
        <p:nvSpPr>
          <p:cNvPr id="527364" name="ノート プレースホルダー 1"/>
          <p:cNvSpPr>
            <a:spLocks noGrp="1"/>
          </p:cNvSpPr>
          <p:nvPr>
            <p:ph type="body" sz="quarter" idx="10"/>
          </p:nvPr>
        </p:nvSpPr>
        <p:spPr>
          <a:noFill/>
        </p:spPr>
        <p:txBody>
          <a:bodyPr/>
          <a:lstStyle/>
          <a:p>
            <a:endParaRPr lang="ja-JP" altLang="en-US">
              <a:latin typeface="Arial" panose="020B0604020202020204" pitchFamily="34" charset="0"/>
            </a:endParaRPr>
          </a:p>
        </p:txBody>
      </p:sp>
    </p:spTree>
    <p:extLst>
      <p:ext uri="{BB962C8B-B14F-4D97-AF65-F5344CB8AC3E}">
        <p14:creationId xmlns:p14="http://schemas.microsoft.com/office/powerpoint/2010/main" val="595015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7"/>
          <p:cNvSpPr>
            <a:spLocks noGrp="1" noChangeArrowheads="1"/>
          </p:cNvSpPr>
          <p:nvPr>
            <p:ph type="sldNum" sz="quarter" idx="5"/>
          </p:nvPr>
        </p:nvSpPr>
        <p:spPr>
          <a:noFill/>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234" indent="-28411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215" indent="-226974">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336" indent="-226974">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5457" indent="-226974">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2578" indent="-2269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9699" indent="-2269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6819" indent="-2269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3941" indent="-226974"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242" rtl="0" eaLnBrk="1" fontAlgn="base" latinLnBrk="0" hangingPunct="1">
              <a:lnSpc>
                <a:spcPct val="100000"/>
              </a:lnSpc>
              <a:spcBef>
                <a:spcPct val="0"/>
              </a:spcBef>
              <a:spcAft>
                <a:spcPct val="0"/>
              </a:spcAft>
              <a:buClrTx/>
              <a:buSzTx/>
              <a:buFontTx/>
              <a:buNone/>
              <a:tabLst/>
              <a:defRPr/>
            </a:pPr>
            <a:fld id="{16F6C8D3-26C1-47AC-8A4B-0A78CEB3B907}"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242" rtl="0" eaLnBrk="1" fontAlgn="base" latinLnBrk="0" hangingPunct="1">
                <a:lnSpc>
                  <a:spcPct val="100000"/>
                </a:lnSpc>
                <a:spcBef>
                  <a:spcPct val="0"/>
                </a:spcBef>
                <a:spcAft>
                  <a:spcPct val="0"/>
                </a:spcAft>
                <a:buClrTx/>
                <a:buSzTx/>
                <a:buFontTx/>
                <a:buNone/>
                <a:tabLst/>
                <a:defRPr/>
              </a:pPr>
              <a:t>6</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527363" name="Rectangle 2"/>
          <p:cNvSpPr>
            <a:spLocks noGrp="1" noRot="1" noChangeAspect="1" noChangeArrowheads="1" noTextEdit="1"/>
          </p:cNvSpPr>
          <p:nvPr>
            <p:ph type="sldImg"/>
          </p:nvPr>
        </p:nvSpPr>
        <p:spPr>
          <a:ln/>
        </p:spPr>
      </p:sp>
      <p:sp>
        <p:nvSpPr>
          <p:cNvPr id="527364" name="ノート プレースホルダー 1"/>
          <p:cNvSpPr>
            <a:spLocks noGrp="1"/>
          </p:cNvSpPr>
          <p:nvPr>
            <p:ph type="body" sz="quarter" idx="10"/>
          </p:nvPr>
        </p:nvSpPr>
        <p:spPr>
          <a:noFill/>
        </p:spPr>
        <p:txBody>
          <a:bodyPr/>
          <a:lstStyle/>
          <a:p>
            <a:endParaRPr lang="ja-JP" altLang="en-US">
              <a:latin typeface="Arial" panose="020B0604020202020204" pitchFamily="34" charset="0"/>
            </a:endParaRPr>
          </a:p>
        </p:txBody>
      </p:sp>
    </p:spTree>
    <p:extLst>
      <p:ext uri="{BB962C8B-B14F-4D97-AF65-F5344CB8AC3E}">
        <p14:creationId xmlns:p14="http://schemas.microsoft.com/office/powerpoint/2010/main" val="2769519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8224893-DBDA-4BFA-9CE1-4BFE7CD0F8CF}" type="datetime1">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898770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A5EF2826-F60E-48DF-B5AE-C67895B4ED4B}" type="datetimeFigureOut">
              <a:rPr lang="ja-JP" altLang="en-US" smtClean="0"/>
              <a:pPr>
                <a:defRPr/>
              </a:pPr>
              <a:t>2020/10/15</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pPr>
              <a:defRPr/>
            </a:pPr>
            <a:fld id="{9080701A-8FAB-43E7-BB0D-18DF34E71D11}" type="slidenum">
              <a:rPr lang="ja-JP" altLang="en-US" smtClean="0"/>
              <a:pPr>
                <a:defRPr/>
              </a:pPr>
              <a:t>‹#›</a:t>
            </a:fld>
            <a:endParaRPr lang="ja-JP" altLang="en-US"/>
          </a:p>
        </p:txBody>
      </p:sp>
    </p:spTree>
    <p:extLst>
      <p:ext uri="{BB962C8B-B14F-4D97-AF65-F5344CB8AC3E}">
        <p14:creationId xmlns:p14="http://schemas.microsoft.com/office/powerpoint/2010/main" val="2528501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fld id="{A5EF2826-F60E-48DF-B5AE-C67895B4ED4B}" type="datetimeFigureOut">
              <a:rPr lang="ja-JP" altLang="en-US" smtClean="0"/>
              <a:pPr>
                <a:defRPr/>
              </a:pPr>
              <a:t>2020/10/15</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pPr>
              <a:defRPr/>
            </a:pPr>
            <a:fld id="{9080701A-8FAB-43E7-BB0D-18DF34E71D11}" type="slidenum">
              <a:rPr lang="ja-JP" altLang="en-US" smtClean="0"/>
              <a:pPr>
                <a:defRPr/>
              </a:pPr>
              <a:t>‹#›</a:t>
            </a:fld>
            <a:endParaRPr lang="ja-JP" altLang="en-US"/>
          </a:p>
        </p:txBody>
      </p:sp>
    </p:spTree>
    <p:extLst>
      <p:ext uri="{BB962C8B-B14F-4D97-AF65-F5344CB8AC3E}">
        <p14:creationId xmlns:p14="http://schemas.microsoft.com/office/powerpoint/2010/main" val="2568534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25A71DE7-CCE3-4DDD-92C4-6261F8114C8D}" type="datetimeFigureOut">
              <a:rPr lang="ja-JP" altLang="en-US" smtClean="0"/>
              <a:pPr>
                <a:defRPr/>
              </a:pPr>
              <a:t>2020/10/15</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pPr>
              <a:defRPr/>
            </a:pPr>
            <a:fld id="{9CCD1343-4A1C-4E38-813B-61628E3BD38D}" type="slidenum">
              <a:rPr lang="ja-JP" altLang="en-US" smtClean="0"/>
              <a:pPr>
                <a:defRPr/>
              </a:pPr>
              <a:t>‹#›</a:t>
            </a:fld>
            <a:endParaRPr lang="ja-JP" altLang="en-US"/>
          </a:p>
        </p:txBody>
      </p:sp>
    </p:spTree>
    <p:extLst>
      <p:ext uri="{BB962C8B-B14F-4D97-AF65-F5344CB8AC3E}">
        <p14:creationId xmlns:p14="http://schemas.microsoft.com/office/powerpoint/2010/main" val="3923084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4ECAF98E-A37B-47EE-89C4-0F5D66EABE11}" type="datetimeFigureOut">
              <a:rPr lang="ja-JP" altLang="en-US" smtClean="0"/>
              <a:pPr>
                <a:defRPr/>
              </a:pPr>
              <a:t>2020/10/15</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pPr>
              <a:defRPr/>
            </a:pPr>
            <a:fld id="{D2F812F7-F7E5-4226-9613-49A1F4EBA221}" type="slidenum">
              <a:rPr lang="ja-JP" altLang="en-US" smtClean="0"/>
              <a:pPr>
                <a:defRPr/>
              </a:pPr>
              <a:t>‹#›</a:t>
            </a:fld>
            <a:endParaRPr lang="ja-JP" altLang="en-US"/>
          </a:p>
        </p:txBody>
      </p:sp>
    </p:spTree>
    <p:extLst>
      <p:ext uri="{BB962C8B-B14F-4D97-AF65-F5344CB8AC3E}">
        <p14:creationId xmlns:p14="http://schemas.microsoft.com/office/powerpoint/2010/main" val="1686094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EE5F7679-94B6-4D2F-B9B8-EAEBEBC3EED7}" type="datetimeFigureOut">
              <a:rPr lang="ja-JP" altLang="en-US" smtClean="0"/>
              <a:pPr>
                <a:defRPr/>
              </a:pPr>
              <a:t>2020/10/15</a:t>
            </a:fld>
            <a:endParaRPr lang="ja-JP" altLang="en-US"/>
          </a:p>
        </p:txBody>
      </p:sp>
      <p:sp>
        <p:nvSpPr>
          <p:cNvPr id="6" name="Footer Placeholder 5"/>
          <p:cNvSpPr>
            <a:spLocks noGrp="1"/>
          </p:cNvSpPr>
          <p:nvPr>
            <p:ph type="ftr" sz="quarter" idx="11"/>
          </p:nvPr>
        </p:nvSpPr>
        <p:spPr/>
        <p:txBody>
          <a:bodyPr/>
          <a:lstStyle/>
          <a:p>
            <a:pPr>
              <a:defRPr/>
            </a:pPr>
            <a:endParaRPr lang="ja-JP" altLang="en-US"/>
          </a:p>
        </p:txBody>
      </p:sp>
      <p:sp>
        <p:nvSpPr>
          <p:cNvPr id="7" name="Slide Number Placeholder 6"/>
          <p:cNvSpPr>
            <a:spLocks noGrp="1"/>
          </p:cNvSpPr>
          <p:nvPr>
            <p:ph type="sldNum" sz="quarter" idx="12"/>
          </p:nvPr>
        </p:nvSpPr>
        <p:spPr/>
        <p:txBody>
          <a:bodyPr/>
          <a:lstStyle/>
          <a:p>
            <a:pPr>
              <a:defRPr/>
            </a:pPr>
            <a:fld id="{48E7440C-AB29-450C-803A-8463019C66AA}" type="slidenum">
              <a:rPr lang="ja-JP" altLang="en-US" smtClean="0"/>
              <a:pPr>
                <a:defRPr/>
              </a:pPr>
              <a:t>‹#›</a:t>
            </a:fld>
            <a:endParaRPr lang="ja-JP" altLang="en-US"/>
          </a:p>
        </p:txBody>
      </p:sp>
    </p:spTree>
    <p:extLst>
      <p:ext uri="{BB962C8B-B14F-4D97-AF65-F5344CB8AC3E}">
        <p14:creationId xmlns:p14="http://schemas.microsoft.com/office/powerpoint/2010/main" val="3866433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fld id="{7194A6AB-A222-469D-A998-AA5E67F6A77B}" type="datetimeFigureOut">
              <a:rPr lang="ja-JP" altLang="en-US" smtClean="0"/>
              <a:pPr>
                <a:defRPr/>
              </a:pPr>
              <a:t>2020/10/15</a:t>
            </a:fld>
            <a:endParaRPr lang="ja-JP" altLang="en-US"/>
          </a:p>
        </p:txBody>
      </p:sp>
      <p:sp>
        <p:nvSpPr>
          <p:cNvPr id="8" name="Footer Placeholder 7"/>
          <p:cNvSpPr>
            <a:spLocks noGrp="1"/>
          </p:cNvSpPr>
          <p:nvPr>
            <p:ph type="ftr" sz="quarter" idx="11"/>
          </p:nvPr>
        </p:nvSpPr>
        <p:spPr/>
        <p:txBody>
          <a:bodyPr/>
          <a:lstStyle/>
          <a:p>
            <a:pPr>
              <a:defRPr/>
            </a:pPr>
            <a:endParaRPr lang="ja-JP" altLang="en-US"/>
          </a:p>
        </p:txBody>
      </p:sp>
      <p:sp>
        <p:nvSpPr>
          <p:cNvPr id="9" name="Slide Number Placeholder 8"/>
          <p:cNvSpPr>
            <a:spLocks noGrp="1"/>
          </p:cNvSpPr>
          <p:nvPr>
            <p:ph type="sldNum" sz="quarter" idx="12"/>
          </p:nvPr>
        </p:nvSpPr>
        <p:spPr/>
        <p:txBody>
          <a:bodyPr/>
          <a:lstStyle/>
          <a:p>
            <a:pPr>
              <a:defRPr/>
            </a:pPr>
            <a:fld id="{76DEA78F-649E-4B7B-8891-A2A49C8BB5A6}" type="slidenum">
              <a:rPr lang="ja-JP" altLang="en-US" smtClean="0"/>
              <a:pPr>
                <a:defRPr/>
              </a:pPr>
              <a:t>‹#›</a:t>
            </a:fld>
            <a:endParaRPr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2415253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EF6D6B61-D76D-4410-B098-8A6408467ED1}" type="datetimeFigureOut">
              <a:rPr lang="ja-JP" altLang="en-US" smtClean="0"/>
              <a:pPr>
                <a:defRPr/>
              </a:pPr>
              <a:t>2020/10/15</a:t>
            </a:fld>
            <a:endParaRPr lang="ja-JP" altLang="en-US"/>
          </a:p>
        </p:txBody>
      </p:sp>
      <p:sp>
        <p:nvSpPr>
          <p:cNvPr id="4" name="Footer Placeholder 3"/>
          <p:cNvSpPr>
            <a:spLocks noGrp="1"/>
          </p:cNvSpPr>
          <p:nvPr>
            <p:ph type="ftr" sz="quarter" idx="11"/>
          </p:nvPr>
        </p:nvSpPr>
        <p:spPr/>
        <p:txBody>
          <a:bodyPr/>
          <a:lstStyle/>
          <a:p>
            <a:pPr>
              <a:defRPr/>
            </a:pPr>
            <a:endParaRPr lang="ja-JP" altLang="en-US"/>
          </a:p>
        </p:txBody>
      </p:sp>
      <p:sp>
        <p:nvSpPr>
          <p:cNvPr id="5" name="Slide Number Placeholder 4"/>
          <p:cNvSpPr>
            <a:spLocks noGrp="1"/>
          </p:cNvSpPr>
          <p:nvPr>
            <p:ph type="sldNum" sz="quarter" idx="12"/>
          </p:nvPr>
        </p:nvSpPr>
        <p:spPr/>
        <p:txBody>
          <a:bodyPr/>
          <a:lstStyle/>
          <a:p>
            <a:pPr>
              <a:defRPr/>
            </a:pPr>
            <a:fld id="{C7898249-6190-429B-89CD-F26ED9A3E0D9}" type="slidenum">
              <a:rPr lang="ja-JP" altLang="en-US" smtClean="0"/>
              <a:pPr>
                <a:defRPr/>
              </a:pPr>
              <a:t>‹#›</a:t>
            </a:fld>
            <a:endParaRPr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383029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4B79BB5-C2D1-44DD-B46D-ACEA34DA4B07}" type="datetimeFigureOut">
              <a:rPr lang="ja-JP" altLang="en-US" smtClean="0"/>
              <a:pPr>
                <a:defRPr/>
              </a:pPr>
              <a:t>2020/10/15</a:t>
            </a:fld>
            <a:endParaRPr lang="ja-JP" altLang="en-US"/>
          </a:p>
        </p:txBody>
      </p:sp>
      <p:sp>
        <p:nvSpPr>
          <p:cNvPr id="3" name="Footer Placeholder 2"/>
          <p:cNvSpPr>
            <a:spLocks noGrp="1"/>
          </p:cNvSpPr>
          <p:nvPr>
            <p:ph type="ftr" sz="quarter" idx="11"/>
          </p:nvPr>
        </p:nvSpPr>
        <p:spPr/>
        <p:txBody>
          <a:bodyPr/>
          <a:lstStyle/>
          <a:p>
            <a:pPr>
              <a:defRPr/>
            </a:pPr>
            <a:endParaRPr lang="ja-JP" altLang="en-US"/>
          </a:p>
        </p:txBody>
      </p:sp>
      <p:sp>
        <p:nvSpPr>
          <p:cNvPr id="4" name="Slide Number Placeholder 3"/>
          <p:cNvSpPr>
            <a:spLocks noGrp="1"/>
          </p:cNvSpPr>
          <p:nvPr>
            <p:ph type="sldNum" sz="quarter" idx="12"/>
          </p:nvPr>
        </p:nvSpPr>
        <p:spPr/>
        <p:txBody>
          <a:bodyPr/>
          <a:lstStyle/>
          <a:p>
            <a:pPr>
              <a:defRPr/>
            </a:pPr>
            <a:fld id="{CE2761B6-939D-420E-8E10-EB085F7098D9}" type="slidenum">
              <a:rPr lang="ja-JP" altLang="en-US" smtClean="0"/>
              <a:pPr>
                <a:defRPr/>
              </a:pPr>
              <a:t>‹#›</a:t>
            </a:fld>
            <a:endParaRPr lang="ja-JP" altLang="en-US"/>
          </a:p>
        </p:txBody>
      </p:sp>
    </p:spTree>
    <p:extLst>
      <p:ext uri="{BB962C8B-B14F-4D97-AF65-F5344CB8AC3E}">
        <p14:creationId xmlns:p14="http://schemas.microsoft.com/office/powerpoint/2010/main" val="1909977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A5EF2826-F60E-48DF-B5AE-C67895B4ED4B}" type="datetimeFigureOut">
              <a:rPr lang="ja-JP" altLang="en-US" smtClean="0"/>
              <a:pPr>
                <a:defRPr/>
              </a:pPr>
              <a:t>2020/10/15</a:t>
            </a:fld>
            <a:endParaRPr lang="ja-JP" altLang="en-US"/>
          </a:p>
        </p:txBody>
      </p:sp>
      <p:sp>
        <p:nvSpPr>
          <p:cNvPr id="6" name="Footer Placeholder 5"/>
          <p:cNvSpPr>
            <a:spLocks noGrp="1"/>
          </p:cNvSpPr>
          <p:nvPr>
            <p:ph type="ftr" sz="quarter" idx="11"/>
          </p:nvPr>
        </p:nvSpPr>
        <p:spPr/>
        <p:txBody>
          <a:bodyPr/>
          <a:lstStyle/>
          <a:p>
            <a:pPr>
              <a:defRPr/>
            </a:pPr>
            <a:endParaRPr lang="ja-JP" altLang="en-US"/>
          </a:p>
        </p:txBody>
      </p:sp>
      <p:sp>
        <p:nvSpPr>
          <p:cNvPr id="7" name="Slide Number Placeholder 6"/>
          <p:cNvSpPr>
            <a:spLocks noGrp="1"/>
          </p:cNvSpPr>
          <p:nvPr>
            <p:ph type="sldNum" sz="quarter" idx="12"/>
          </p:nvPr>
        </p:nvSpPr>
        <p:spPr/>
        <p:txBody>
          <a:bodyPr/>
          <a:lstStyle/>
          <a:p>
            <a:pPr>
              <a:defRPr/>
            </a:pPr>
            <a:fld id="{9080701A-8FAB-43E7-BB0D-18DF34E71D11}" type="slidenum">
              <a:rPr lang="ja-JP" altLang="en-US" smtClean="0"/>
              <a:pPr>
                <a:defRPr/>
              </a:pPr>
              <a:t>‹#›</a:t>
            </a:fld>
            <a:endParaRPr lang="ja-JP" altLang="en-US"/>
          </a:p>
        </p:txBody>
      </p:sp>
    </p:spTree>
    <p:extLst>
      <p:ext uri="{BB962C8B-B14F-4D97-AF65-F5344CB8AC3E}">
        <p14:creationId xmlns:p14="http://schemas.microsoft.com/office/powerpoint/2010/main" val="1964621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0C125527-5FC3-477F-9455-C20ECDC049AF}" type="datetimeFigureOut">
              <a:rPr lang="ja-JP" altLang="en-US" smtClean="0"/>
              <a:pPr>
                <a:defRPr/>
              </a:pPr>
              <a:t>2020/10/15</a:t>
            </a:fld>
            <a:endParaRPr lang="ja-JP" altLang="en-US"/>
          </a:p>
        </p:txBody>
      </p:sp>
      <p:sp>
        <p:nvSpPr>
          <p:cNvPr id="6" name="Footer Placeholder 5"/>
          <p:cNvSpPr>
            <a:spLocks noGrp="1"/>
          </p:cNvSpPr>
          <p:nvPr>
            <p:ph type="ftr" sz="quarter" idx="11"/>
          </p:nvPr>
        </p:nvSpPr>
        <p:spPr/>
        <p:txBody>
          <a:bodyPr/>
          <a:lstStyle/>
          <a:p>
            <a:pPr>
              <a:defRPr/>
            </a:pPr>
            <a:endParaRPr lang="ja-JP" altLang="en-US"/>
          </a:p>
        </p:txBody>
      </p:sp>
      <p:sp>
        <p:nvSpPr>
          <p:cNvPr id="7" name="Slide Number Placeholder 6"/>
          <p:cNvSpPr>
            <a:spLocks noGrp="1"/>
          </p:cNvSpPr>
          <p:nvPr>
            <p:ph type="sldNum" sz="quarter" idx="12"/>
          </p:nvPr>
        </p:nvSpPr>
        <p:spPr/>
        <p:txBody>
          <a:bodyPr/>
          <a:lstStyle/>
          <a:p>
            <a:pPr>
              <a:defRPr/>
            </a:pPr>
            <a:fld id="{675F2EA3-E5B4-4701-8BDF-83C9DA372895}" type="slidenum">
              <a:rPr lang="ja-JP" altLang="en-US" smtClean="0"/>
              <a:pPr>
                <a:defRPr/>
              </a:pPr>
              <a:t>‹#›</a:t>
            </a:fld>
            <a:endParaRPr lang="ja-JP" altLang="en-US"/>
          </a:p>
        </p:txBody>
      </p:sp>
    </p:spTree>
    <p:extLst>
      <p:ext uri="{BB962C8B-B14F-4D97-AF65-F5344CB8AC3E}">
        <p14:creationId xmlns:p14="http://schemas.microsoft.com/office/powerpoint/2010/main" val="3812654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pPr>
              <a:defRPr/>
            </a:pPr>
            <a:fld id="{A5EF2826-F60E-48DF-B5AE-C67895B4ED4B}" type="datetimeFigureOut">
              <a:rPr lang="ja-JP" altLang="en-US" smtClean="0"/>
              <a:pPr>
                <a:defRPr/>
              </a:pPr>
              <a:t>2020/10/15</a:t>
            </a:fld>
            <a:endParaRPr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pPr>
              <a:defRPr/>
            </a:pPr>
            <a:endParaRPr lang="ja-JP" alt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pPr>
              <a:defRPr/>
            </a:pPr>
            <a:fld id="{9080701A-8FAB-43E7-BB0D-18DF34E71D11}" type="slidenum">
              <a:rPr lang="ja-JP" altLang="en-US" smtClean="0"/>
              <a:pPr>
                <a:defRPr/>
              </a:pPr>
              <a:t>‹#›</a:t>
            </a:fld>
            <a:endParaRPr lang="ja-JP" altLang="en-US"/>
          </a:p>
        </p:txBody>
      </p:sp>
    </p:spTree>
    <p:extLst>
      <p:ext uri="{BB962C8B-B14F-4D97-AF65-F5344CB8AC3E}">
        <p14:creationId xmlns:p14="http://schemas.microsoft.com/office/powerpoint/2010/main" val="3530709792"/>
      </p:ext>
    </p:extLst>
  </p:cSld>
  <p:clrMap bg1="lt1" tx1="dk1" bg2="lt2" tx2="dk2" accent1="accent1" accent2="accent2" accent3="accent3" accent4="accent4" accent5="accent5" accent6="accent6" hlink="hlink" folHlink="folHlink"/>
  <p:sldLayoutIdLst>
    <p:sldLayoutId id="2147484988" r:id="rId1"/>
    <p:sldLayoutId id="2147484989" r:id="rId2"/>
    <p:sldLayoutId id="2147484990" r:id="rId3"/>
    <p:sldLayoutId id="2147484991" r:id="rId4"/>
    <p:sldLayoutId id="2147484992" r:id="rId5"/>
    <p:sldLayoutId id="2147484993" r:id="rId6"/>
    <p:sldLayoutId id="2147484994" r:id="rId7"/>
    <p:sldLayoutId id="2147484995" r:id="rId8"/>
    <p:sldLayoutId id="2147484996" r:id="rId9"/>
    <p:sldLayoutId id="2147484997" r:id="rId10"/>
    <p:sldLayoutId id="2147484998"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ext.go.jp/"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www.mext.go.jp/"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www.mext.go.jp/"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www.mext.go.jp/"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www.mext.go.jp/"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www.mext.go.jp/"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48" name="タイトル 1"/>
          <p:cNvSpPr txBox="1">
            <a:spLocks/>
          </p:cNvSpPr>
          <p:nvPr/>
        </p:nvSpPr>
        <p:spPr bwMode="auto">
          <a:xfrm>
            <a:off x="172560" y="103006"/>
            <a:ext cx="7279760" cy="539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HGPｺﾞｼｯｸM" panose="020B0600000000000000" pitchFamily="50" charset="-128"/>
                <a:ea typeface="HGPｺﾞｼｯｸM" panose="020B0600000000000000" pitchFamily="50" charset="-128"/>
              </a:defRPr>
            </a:lvl1pPr>
            <a:lvl2pPr marL="741363" indent="-284163">
              <a:spcBef>
                <a:spcPct val="20000"/>
              </a:spcBef>
              <a:buChar char="–"/>
              <a:defRPr kumimoji="1" sz="2800">
                <a:solidFill>
                  <a:schemeClr val="tx1"/>
                </a:solidFill>
                <a:latin typeface="HGPｺﾞｼｯｸM" panose="020B0600000000000000" pitchFamily="50" charset="-128"/>
                <a:ea typeface="HGPｺﾞｼｯｸM" panose="020B0600000000000000" pitchFamily="50" charset="-128"/>
              </a:defRPr>
            </a:lvl2pPr>
            <a:lvl3pPr marL="1141413" indent="-227013">
              <a:spcBef>
                <a:spcPct val="20000"/>
              </a:spcBef>
              <a:buChar char="•"/>
              <a:defRPr kumimoji="1" sz="2400">
                <a:solidFill>
                  <a:schemeClr val="tx1"/>
                </a:solidFill>
                <a:latin typeface="HGPｺﾞｼｯｸM" panose="020B0600000000000000" pitchFamily="50" charset="-128"/>
                <a:ea typeface="HGPｺﾞｼｯｸM" panose="020B0600000000000000" pitchFamily="50" charset="-128"/>
              </a:defRPr>
            </a:lvl3pPr>
            <a:lvl4pPr marL="1597025" indent="-227013">
              <a:spcBef>
                <a:spcPct val="20000"/>
              </a:spcBef>
              <a:buChar char="–"/>
              <a:defRPr kumimoji="1" sz="2000">
                <a:solidFill>
                  <a:schemeClr val="tx1"/>
                </a:solidFill>
                <a:latin typeface="HGPｺﾞｼｯｸM" panose="020B0600000000000000" pitchFamily="50" charset="-128"/>
                <a:ea typeface="HGPｺﾞｼｯｸM" panose="020B0600000000000000" pitchFamily="50" charset="-128"/>
              </a:defRPr>
            </a:lvl4pPr>
            <a:lvl5pPr marL="2054225" indent="-227013">
              <a:spcBef>
                <a:spcPct val="20000"/>
              </a:spcBef>
              <a:buChar char="»"/>
              <a:defRPr kumimoji="1" sz="2000">
                <a:solidFill>
                  <a:schemeClr val="tx1"/>
                </a:solidFill>
                <a:latin typeface="HGPｺﾞｼｯｸM" panose="020B0600000000000000" pitchFamily="50" charset="-128"/>
                <a:ea typeface="HGPｺﾞｼｯｸM" panose="020B0600000000000000" pitchFamily="50" charset="-128"/>
              </a:defRPr>
            </a:lvl5pPr>
            <a:lvl6pPr marL="2511425" indent="-227013" eaLnBrk="0" fontAlgn="base" hangingPunct="0">
              <a:spcBef>
                <a:spcPct val="20000"/>
              </a:spcBef>
              <a:spcAft>
                <a:spcPct val="0"/>
              </a:spcAft>
              <a:buChar char="»"/>
              <a:defRPr kumimoji="1" sz="2000">
                <a:solidFill>
                  <a:schemeClr val="tx1"/>
                </a:solidFill>
                <a:latin typeface="HGPｺﾞｼｯｸM" panose="020B0600000000000000" pitchFamily="50" charset="-128"/>
                <a:ea typeface="HGPｺﾞｼｯｸM" panose="020B0600000000000000" pitchFamily="50" charset="-128"/>
              </a:defRPr>
            </a:lvl6pPr>
            <a:lvl7pPr marL="2968625" indent="-227013" eaLnBrk="0" fontAlgn="base" hangingPunct="0">
              <a:spcBef>
                <a:spcPct val="20000"/>
              </a:spcBef>
              <a:spcAft>
                <a:spcPct val="0"/>
              </a:spcAft>
              <a:buChar char="»"/>
              <a:defRPr kumimoji="1" sz="2000">
                <a:solidFill>
                  <a:schemeClr val="tx1"/>
                </a:solidFill>
                <a:latin typeface="HGPｺﾞｼｯｸM" panose="020B0600000000000000" pitchFamily="50" charset="-128"/>
                <a:ea typeface="HGPｺﾞｼｯｸM" panose="020B0600000000000000" pitchFamily="50" charset="-128"/>
              </a:defRPr>
            </a:lvl7pPr>
            <a:lvl8pPr marL="3425825" indent="-227013" eaLnBrk="0" fontAlgn="base" hangingPunct="0">
              <a:spcBef>
                <a:spcPct val="20000"/>
              </a:spcBef>
              <a:spcAft>
                <a:spcPct val="0"/>
              </a:spcAft>
              <a:buChar char="»"/>
              <a:defRPr kumimoji="1" sz="2000">
                <a:solidFill>
                  <a:schemeClr val="tx1"/>
                </a:solidFill>
                <a:latin typeface="HGPｺﾞｼｯｸM" panose="020B0600000000000000" pitchFamily="50" charset="-128"/>
                <a:ea typeface="HGPｺﾞｼｯｸM" panose="020B0600000000000000" pitchFamily="50" charset="-128"/>
              </a:defRPr>
            </a:lvl8pPr>
            <a:lvl9pPr marL="3883025" indent="-227013" eaLnBrk="0" fontAlgn="base" hangingPunct="0">
              <a:spcBef>
                <a:spcPct val="20000"/>
              </a:spcBef>
              <a:spcAft>
                <a:spcPct val="0"/>
              </a:spcAft>
              <a:buChar char="»"/>
              <a:defRPr kumimoji="1" sz="2000">
                <a:solidFill>
                  <a:schemeClr val="tx1"/>
                </a:solidFill>
                <a:latin typeface="HGPｺﾞｼｯｸM" panose="020B0600000000000000" pitchFamily="50" charset="-128"/>
                <a:ea typeface="HGPｺﾞｼｯｸM" panose="020B0600000000000000" pitchFamily="50" charset="-128"/>
              </a:defRPr>
            </a:lvl9pPr>
          </a:lstStyle>
          <a:p>
            <a:pPr marL="0" marR="0" lvl="0" indent="0" algn="l" defTabSz="914400" rtl="0" eaLnBrk="1" fontAlgn="base" latinLnBrk="0" hangingPunct="1">
              <a:lnSpc>
                <a:spcPct val="150000"/>
              </a:lnSpc>
              <a:spcBef>
                <a:spcPct val="0"/>
              </a:spcBef>
              <a:spcAft>
                <a:spcPct val="0"/>
              </a:spcAft>
              <a:buClrTx/>
              <a:buSzTx/>
              <a:buFontTx/>
              <a:buNone/>
              <a:tabLst/>
              <a:defRPr/>
            </a:pPr>
            <a:r>
              <a:rPr lang="ja-JP" altLang="en-US" sz="2400" b="1" dirty="0" smtClean="0">
                <a:solidFill>
                  <a:srgbClr val="0000CC"/>
                </a:solidFill>
                <a:latin typeface="メイリオ" panose="020B0604030504040204" pitchFamily="50" charset="-128"/>
                <a:ea typeface="メイリオ" panose="020B0604030504040204" pitchFamily="50" charset="-128"/>
              </a:rPr>
              <a:t>事故⑬「小学校校地外における死亡事故」</a:t>
            </a:r>
            <a:endParaRPr kumimoji="1" lang="ja-JP" altLang="en-US" sz="2400" b="1" i="0" u="none" strike="noStrike" kern="1200" cap="none" spc="0" normalizeH="0" baseline="0" noProof="0" dirty="0">
              <a:ln>
                <a:noFill/>
              </a:ln>
              <a:solidFill>
                <a:srgbClr val="0000CC"/>
              </a:solidFill>
              <a:effectLst/>
              <a:uLnTx/>
              <a:uFillTx/>
              <a:latin typeface="メイリオ" panose="020B0604030504040204" pitchFamily="50" charset="-128"/>
              <a:ea typeface="メイリオ" panose="020B0604030504040204" pitchFamily="50" charset="-128"/>
              <a:cs typeface="+mn-cs"/>
            </a:endParaRPr>
          </a:p>
        </p:txBody>
      </p:sp>
      <p:sp>
        <p:nvSpPr>
          <p:cNvPr id="22" name="Rectangle 2"/>
          <p:cNvSpPr>
            <a:spLocks noChangeArrowheads="1"/>
          </p:cNvSpPr>
          <p:nvPr/>
        </p:nvSpPr>
        <p:spPr bwMode="auto">
          <a:xfrm>
            <a:off x="125413" y="620713"/>
            <a:ext cx="8893175" cy="73025"/>
          </a:xfrm>
          <a:prstGeom prst="rect">
            <a:avLst/>
          </a:prstGeom>
          <a:gradFill rotWithShape="1">
            <a:gsLst>
              <a:gs pos="0">
                <a:srgbClr val="000066"/>
              </a:gs>
              <a:gs pos="100000">
                <a:srgbClr val="99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kumimoji="1" sz="2600">
                <a:solidFill>
                  <a:schemeClr val="tx1"/>
                </a:solidFill>
                <a:latin typeface="Gill Sans MT" panose="020B0502020104020203" pitchFamily="34" charset="0"/>
                <a:ea typeface="ＭＳ Ｐゴシック" panose="020B0600070205080204" pitchFamily="50" charset="-128"/>
              </a:defRPr>
            </a:lvl1pPr>
            <a:lvl2pPr marL="742950" indent="-285750">
              <a:spcBef>
                <a:spcPts val="500"/>
              </a:spcBef>
              <a:buClr>
                <a:schemeClr val="accent2"/>
              </a:buClr>
              <a:buSzPct val="76000"/>
              <a:buFont typeface="Wingdings 3" panose="05040102010807070707" pitchFamily="18" charset="2"/>
              <a:buChar char=""/>
              <a:defRPr kumimoji="1" sz="2300">
                <a:solidFill>
                  <a:schemeClr val="tx2"/>
                </a:solidFill>
                <a:latin typeface="Gill Sans MT" panose="020B0502020104020203" pitchFamily="34" charset="0"/>
                <a:ea typeface="ＭＳ Ｐゴシック" panose="020B0600070205080204" pitchFamily="50" charset="-128"/>
              </a:defRPr>
            </a:lvl2pPr>
            <a:lvl3pPr marL="1143000" indent="-228600">
              <a:spcBef>
                <a:spcPts val="500"/>
              </a:spcBef>
              <a:buClr>
                <a:srgbClr val="BCBCBC"/>
              </a:buClr>
              <a:buSzPct val="76000"/>
              <a:buFont typeface="Wingdings 3" panose="05040102010807070707" pitchFamily="18" charset="2"/>
              <a:buChar char=""/>
              <a:defRPr kumimoji="1" sz="2000">
                <a:solidFill>
                  <a:schemeClr val="tx1"/>
                </a:solidFill>
                <a:latin typeface="Gill Sans MT" panose="020B0502020104020203" pitchFamily="34" charset="0"/>
                <a:ea typeface="ＭＳ Ｐゴシック" panose="020B0600070205080204" pitchFamily="50" charset="-128"/>
              </a:defRPr>
            </a:lvl3pPr>
            <a:lvl4pPr marL="1600200" indent="-228600">
              <a:spcBef>
                <a:spcPts val="400"/>
              </a:spcBef>
              <a:buClr>
                <a:srgbClr val="8BA2B4"/>
              </a:buClr>
              <a:buSzPct val="70000"/>
              <a:buFont typeface="Wingdings" panose="05000000000000000000" pitchFamily="2" charset="2"/>
              <a:buChar char=""/>
              <a:defRPr kumimoji="1">
                <a:solidFill>
                  <a:schemeClr val="tx1"/>
                </a:solidFill>
                <a:latin typeface="Gill Sans MT" panose="020B0502020104020203" pitchFamily="34" charset="0"/>
                <a:ea typeface="ＭＳ Ｐゴシック" panose="020B0600070205080204" pitchFamily="50" charset="-128"/>
              </a:defRPr>
            </a:lvl4pPr>
            <a:lvl5pPr marL="2057400" indent="-228600">
              <a:spcBef>
                <a:spcPts val="300"/>
              </a:spcBef>
              <a:buClr>
                <a:schemeClr val="accent2"/>
              </a:buClr>
              <a:buSzPct val="70000"/>
              <a:buFont typeface="Wingdings" panose="05000000000000000000" pitchFamily="2" charset="2"/>
              <a:buChar char=""/>
              <a:defRPr kumimoji="1" sz="1600">
                <a:solidFill>
                  <a:schemeClr val="tx1"/>
                </a:solidFill>
                <a:latin typeface="Gill Sans MT" panose="020B0502020104020203" pitchFamily="34" charset="0"/>
                <a:ea typeface="ＭＳ Ｐゴシック" panose="020B0600070205080204" pitchFamily="50"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kumimoji="1" sz="1600">
                <a:solidFill>
                  <a:schemeClr val="tx1"/>
                </a:solidFill>
                <a:latin typeface="Gill Sans MT" panose="020B0502020104020203" pitchFamily="34" charset="0"/>
                <a:ea typeface="ＭＳ Ｐゴシック" panose="020B0600070205080204" pitchFamily="50"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kumimoji="1" sz="1600">
                <a:solidFill>
                  <a:schemeClr val="tx1"/>
                </a:solidFill>
                <a:latin typeface="Gill Sans MT" panose="020B0502020104020203" pitchFamily="34" charset="0"/>
                <a:ea typeface="ＭＳ Ｐゴシック" panose="020B0600070205080204" pitchFamily="50"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kumimoji="1" sz="1600">
                <a:solidFill>
                  <a:schemeClr val="tx1"/>
                </a:solidFill>
                <a:latin typeface="Gill Sans MT" panose="020B0502020104020203" pitchFamily="34" charset="0"/>
                <a:ea typeface="ＭＳ Ｐゴシック" panose="020B0600070205080204" pitchFamily="50"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kumimoji="1" sz="1600">
                <a:solidFill>
                  <a:schemeClr val="tx1"/>
                </a:solidFill>
                <a:latin typeface="Gill Sans MT" panose="020B0502020104020203"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endParaRPr kumimoji="1" lang="ja-JP" altLang="en-US" sz="1000" b="1" i="1"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grpSp>
        <p:nvGrpSpPr>
          <p:cNvPr id="24" name="Group 30"/>
          <p:cNvGrpSpPr>
            <a:grpSpLocks/>
          </p:cNvGrpSpPr>
          <p:nvPr/>
        </p:nvGrpSpPr>
        <p:grpSpPr bwMode="auto">
          <a:xfrm>
            <a:off x="-1" y="6594475"/>
            <a:ext cx="9144000" cy="290513"/>
            <a:chOff x="0" y="4137"/>
            <a:chExt cx="5760" cy="183"/>
          </a:xfrm>
        </p:grpSpPr>
        <p:sp>
          <p:nvSpPr>
            <p:cNvPr id="25" name="Rectangle 2"/>
            <p:cNvSpPr>
              <a:spLocks noChangeArrowheads="1"/>
            </p:cNvSpPr>
            <p:nvPr/>
          </p:nvSpPr>
          <p:spPr bwMode="auto">
            <a:xfrm>
              <a:off x="0" y="4192"/>
              <a:ext cx="5760" cy="126"/>
            </a:xfrm>
            <a:prstGeom prst="rect">
              <a:avLst/>
            </a:prstGeom>
            <a:solidFill>
              <a:srgbClr val="120C4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HGPｺﾞｼｯｸM"/>
                  <a:ea typeface="HGPｺﾞｼｯｸM"/>
                  <a:cs typeface="+mn-cs"/>
                </a:rPr>
                <a:t>　 </a:t>
              </a:r>
              <a:r>
                <a:rPr kumimoji="0" lang="ja-JP" altLang="en-US" sz="900" b="0" i="0" u="none" strike="noStrike" kern="0" cap="none" spc="0" normalizeH="0" baseline="0" noProof="0" dirty="0">
                  <a:ln>
                    <a:noFill/>
                  </a:ln>
                  <a:solidFill>
                    <a:srgbClr val="FFFFFF"/>
                  </a:solidFill>
                  <a:effectLst>
                    <a:outerShdw blurRad="38100" dist="38100" dir="2700000" algn="tl">
                      <a:srgbClr val="000000"/>
                    </a:outerShdw>
                  </a:effectLst>
                  <a:uLnTx/>
                  <a:uFillTx/>
                  <a:latin typeface="HGPｺﾞｼｯｸM"/>
                  <a:ea typeface="HGS創英角ｺﾞｼｯｸUB" pitchFamily="50" charset="-128"/>
                  <a:cs typeface="+mn-cs"/>
                </a:rPr>
                <a:t>総合教育政策局男女共同参画共生社会学習・安全課 </a:t>
              </a:r>
            </a:p>
          </p:txBody>
        </p:sp>
        <p:pic>
          <p:nvPicPr>
            <p:cNvPr id="26" name="Picture 19" descr="文部科学省">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6" y="4137"/>
              <a:ext cx="1043"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2" name="表 1"/>
          <p:cNvGraphicFramePr>
            <a:graphicFrameLocks noGrp="1"/>
          </p:cNvGraphicFramePr>
          <p:nvPr>
            <p:extLst>
              <p:ext uri="{D42A27DB-BD31-4B8C-83A1-F6EECF244321}">
                <p14:modId xmlns:p14="http://schemas.microsoft.com/office/powerpoint/2010/main" val="4278242046"/>
              </p:ext>
            </p:extLst>
          </p:nvPr>
        </p:nvGraphicFramePr>
        <p:xfrm>
          <a:off x="400873" y="1025526"/>
          <a:ext cx="8342252" cy="4541520"/>
        </p:xfrm>
        <a:graphic>
          <a:graphicData uri="http://schemas.openxmlformats.org/drawingml/2006/table">
            <a:tbl>
              <a:tblPr firstRow="1" bandRow="1">
                <a:tableStyleId>{5C22544A-7EE6-4342-B048-85BDC9FD1C3A}</a:tableStyleId>
              </a:tblPr>
              <a:tblGrid>
                <a:gridCol w="1506831">
                  <a:extLst>
                    <a:ext uri="{9D8B030D-6E8A-4147-A177-3AD203B41FA5}">
                      <a16:colId xmlns:a16="http://schemas.microsoft.com/office/drawing/2014/main" val="1008301458"/>
                    </a:ext>
                  </a:extLst>
                </a:gridCol>
                <a:gridCol w="2010886">
                  <a:extLst>
                    <a:ext uri="{9D8B030D-6E8A-4147-A177-3AD203B41FA5}">
                      <a16:colId xmlns:a16="http://schemas.microsoft.com/office/drawing/2014/main" val="2457985320"/>
                    </a:ext>
                  </a:extLst>
                </a:gridCol>
                <a:gridCol w="2232248">
                  <a:extLst>
                    <a:ext uri="{9D8B030D-6E8A-4147-A177-3AD203B41FA5}">
                      <a16:colId xmlns:a16="http://schemas.microsoft.com/office/drawing/2014/main" val="3962668898"/>
                    </a:ext>
                  </a:extLst>
                </a:gridCol>
                <a:gridCol w="2592287">
                  <a:extLst>
                    <a:ext uri="{9D8B030D-6E8A-4147-A177-3AD203B41FA5}">
                      <a16:colId xmlns:a16="http://schemas.microsoft.com/office/drawing/2014/main" val="2678301556"/>
                    </a:ext>
                  </a:extLst>
                </a:gridCol>
              </a:tblGrid>
              <a:tr h="429923">
                <a:tc>
                  <a:txBody>
                    <a:bodyPr/>
                    <a:lstStyle/>
                    <a:p>
                      <a:r>
                        <a:rPr kumimoji="1" lang="ja-JP" altLang="en-US" sz="2000" dirty="0">
                          <a:latin typeface="Meiryo UI" panose="020B0604030504040204" pitchFamily="50" charset="-128"/>
                          <a:ea typeface="Meiryo UI" panose="020B0604030504040204" pitchFamily="50" charset="-128"/>
                        </a:rPr>
                        <a:t>事故</a:t>
                      </a:r>
                      <a:r>
                        <a:rPr kumimoji="1" lang="ja-JP" altLang="en-US" sz="2000" dirty="0" smtClean="0">
                          <a:latin typeface="Meiryo UI" panose="020B0604030504040204" pitchFamily="50" charset="-128"/>
                          <a:ea typeface="Meiryo UI" panose="020B0604030504040204" pitchFamily="50" charset="-128"/>
                        </a:rPr>
                        <a:t>発生</a:t>
                      </a:r>
                      <a:endParaRPr kumimoji="1" lang="en-US" altLang="ja-JP" sz="2000" dirty="0" smtClean="0">
                        <a:latin typeface="Meiryo UI" panose="020B0604030504040204" pitchFamily="50" charset="-128"/>
                        <a:ea typeface="Meiryo UI" panose="020B0604030504040204" pitchFamily="50" charset="-128"/>
                      </a:endParaRPr>
                    </a:p>
                    <a:p>
                      <a:r>
                        <a:rPr kumimoji="1" lang="ja-JP" altLang="en-US" sz="2000" dirty="0" smtClean="0">
                          <a:latin typeface="Meiryo UI" panose="020B0604030504040204" pitchFamily="50" charset="-128"/>
                          <a:ea typeface="Meiryo UI" panose="020B0604030504040204" pitchFamily="50" charset="-128"/>
                        </a:rPr>
                        <a:t>時期</a:t>
                      </a:r>
                      <a:endParaRPr kumimoji="1" lang="ja-JP" altLang="en-US" sz="2000" dirty="0">
                        <a:latin typeface="Meiryo UI" panose="020B0604030504040204" pitchFamily="50" charset="-128"/>
                        <a:ea typeface="Meiryo UI" panose="020B0604030504040204" pitchFamily="50" charset="-128"/>
                      </a:endParaRPr>
                    </a:p>
                  </a:txBody>
                  <a:tcPr/>
                </a:tc>
                <a:tc>
                  <a:txBody>
                    <a:bodyPr/>
                    <a:lstStyle/>
                    <a:p>
                      <a:r>
                        <a:rPr kumimoji="1" lang="ja-JP" altLang="en-US" sz="2000" dirty="0">
                          <a:latin typeface="Meiryo UI" panose="020B0604030504040204" pitchFamily="50" charset="-128"/>
                          <a:ea typeface="Meiryo UI" panose="020B0604030504040204" pitchFamily="50" charset="-128"/>
                        </a:rPr>
                        <a:t>平成</a:t>
                      </a:r>
                      <a:r>
                        <a:rPr kumimoji="1" lang="en-US" altLang="ja-JP" sz="2000" dirty="0">
                          <a:latin typeface="Meiryo UI" panose="020B0604030504040204" pitchFamily="50" charset="-128"/>
                          <a:ea typeface="Meiryo UI" panose="020B0604030504040204" pitchFamily="50" charset="-128"/>
                        </a:rPr>
                        <a:t>26</a:t>
                      </a:r>
                      <a:r>
                        <a:rPr kumimoji="1" lang="ja-JP" altLang="en-US" sz="2000" dirty="0">
                          <a:latin typeface="Meiryo UI" panose="020B0604030504040204" pitchFamily="50" charset="-128"/>
                          <a:ea typeface="Meiryo UI" panose="020B0604030504040204" pitchFamily="50" charset="-128"/>
                        </a:rPr>
                        <a:t>年</a:t>
                      </a:r>
                      <a:r>
                        <a:rPr kumimoji="1" lang="en-US" altLang="ja-JP" sz="2000" dirty="0">
                          <a:latin typeface="Meiryo UI" panose="020B0604030504040204" pitchFamily="50" charset="-128"/>
                          <a:ea typeface="Meiryo UI" panose="020B0604030504040204" pitchFamily="50" charset="-128"/>
                        </a:rPr>
                        <a:t>10</a:t>
                      </a:r>
                      <a:r>
                        <a:rPr kumimoji="1" lang="ja-JP" altLang="en-US" sz="2000" dirty="0">
                          <a:latin typeface="Meiryo UI" panose="020B0604030504040204" pitchFamily="50" charset="-128"/>
                          <a:ea typeface="Meiryo UI" panose="020B0604030504040204" pitchFamily="50" charset="-128"/>
                        </a:rPr>
                        <a:t>月</a:t>
                      </a:r>
                    </a:p>
                  </a:txBody>
                  <a:tcPr/>
                </a:tc>
                <a:tc>
                  <a:txBody>
                    <a:bodyPr/>
                    <a:lstStyle/>
                    <a:p>
                      <a:r>
                        <a:rPr kumimoji="1" lang="ja-JP" altLang="en-US" sz="2000" dirty="0">
                          <a:latin typeface="Meiryo UI" panose="020B0604030504040204" pitchFamily="50" charset="-128"/>
                          <a:ea typeface="Meiryo UI" panose="020B0604030504040204" pitchFamily="50" charset="-128"/>
                        </a:rPr>
                        <a:t>被害生徒・事故種別・被害程度</a:t>
                      </a:r>
                    </a:p>
                  </a:txBody>
                  <a:tcPr/>
                </a:tc>
                <a:tc>
                  <a:txBody>
                    <a:bodyPr/>
                    <a:lstStyle/>
                    <a:p>
                      <a:r>
                        <a:rPr kumimoji="1" lang="ja-JP" altLang="en-US" sz="2000" dirty="0">
                          <a:latin typeface="Meiryo UI" panose="020B0604030504040204" pitchFamily="50" charset="-128"/>
                          <a:ea typeface="Meiryo UI" panose="020B0604030504040204" pitchFamily="50" charset="-128"/>
                        </a:rPr>
                        <a:t>小学</a:t>
                      </a:r>
                      <a:r>
                        <a:rPr kumimoji="1" lang="en-US" altLang="ja-JP" sz="2000" dirty="0">
                          <a:latin typeface="Meiryo UI" panose="020B0604030504040204" pitchFamily="50" charset="-128"/>
                          <a:ea typeface="Meiryo UI" panose="020B0604030504040204" pitchFamily="50" charset="-128"/>
                        </a:rPr>
                        <a:t>6</a:t>
                      </a:r>
                      <a:r>
                        <a:rPr kumimoji="1" lang="ja-JP" altLang="en-US" sz="2000" dirty="0">
                          <a:latin typeface="Meiryo UI" panose="020B0604030504040204" pitchFamily="50" charset="-128"/>
                          <a:ea typeface="Meiryo UI" panose="020B0604030504040204" pitchFamily="50" charset="-128"/>
                        </a:rPr>
                        <a:t>年生男子</a:t>
                      </a:r>
                      <a:r>
                        <a:rPr kumimoji="1" lang="en-US" altLang="ja-JP" sz="2000" dirty="0">
                          <a:latin typeface="Meiryo UI" panose="020B0604030504040204" pitchFamily="50" charset="-128"/>
                          <a:ea typeface="Meiryo UI" panose="020B0604030504040204" pitchFamily="50" charset="-128"/>
                        </a:rPr>
                        <a:t>1</a:t>
                      </a:r>
                      <a:r>
                        <a:rPr kumimoji="1" lang="ja-JP" altLang="en-US" sz="2000" dirty="0">
                          <a:latin typeface="Meiryo UI" panose="020B0604030504040204" pitchFamily="50" charset="-128"/>
                          <a:ea typeface="Meiryo UI" panose="020B0604030504040204" pitchFamily="50" charset="-128"/>
                        </a:rPr>
                        <a:t>名・車に轢かれ・死亡</a:t>
                      </a:r>
                    </a:p>
                  </a:txBody>
                  <a:tcPr/>
                </a:tc>
                <a:extLst>
                  <a:ext uri="{0D108BD9-81ED-4DB2-BD59-A6C34878D82A}">
                    <a16:rowId xmlns:a16="http://schemas.microsoft.com/office/drawing/2014/main" val="1892225609"/>
                  </a:ext>
                </a:extLst>
              </a:tr>
              <a:tr h="429923">
                <a:tc>
                  <a:txBody>
                    <a:bodyPr/>
                    <a:lstStyle/>
                    <a:p>
                      <a:r>
                        <a:rPr kumimoji="1" lang="ja-JP" altLang="en-US" sz="2400" dirty="0">
                          <a:latin typeface="Meiryo UI" panose="020B0604030504040204" pitchFamily="50" charset="-128"/>
                          <a:ea typeface="Meiryo UI" panose="020B0604030504040204" pitchFamily="50" charset="-128"/>
                        </a:rPr>
                        <a:t>活動種別</a:t>
                      </a:r>
                    </a:p>
                  </a:txBody>
                  <a:tcPr/>
                </a:tc>
                <a:tc gridSpan="3">
                  <a:txBody>
                    <a:bodyPr/>
                    <a:lstStyle/>
                    <a:p>
                      <a:r>
                        <a:rPr kumimoji="1" lang="ja-JP" altLang="en-US" sz="2400" dirty="0">
                          <a:latin typeface="Meiryo UI" panose="020B0604030504040204" pitchFamily="50" charset="-128"/>
                          <a:ea typeface="Meiryo UI" panose="020B0604030504040204" pitchFamily="50" charset="-128"/>
                        </a:rPr>
                        <a:t>図画工作の授業中</a:t>
                      </a:r>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399262959"/>
                  </a:ext>
                </a:extLst>
              </a:tr>
              <a:tr h="429923">
                <a:tc>
                  <a:txBody>
                    <a:bodyPr/>
                    <a:lstStyle/>
                    <a:p>
                      <a:r>
                        <a:rPr kumimoji="1" lang="ja-JP" altLang="en-US" sz="2400" dirty="0">
                          <a:latin typeface="Meiryo UI" panose="020B0604030504040204" pitchFamily="50" charset="-128"/>
                          <a:ea typeface="Meiryo UI" panose="020B0604030504040204" pitchFamily="50" charset="-128"/>
                        </a:rPr>
                        <a:t>事故発生の概要</a:t>
                      </a:r>
                    </a:p>
                  </a:txBody>
                  <a:tcPr/>
                </a:tc>
                <a:tc gridSpan="3">
                  <a:txBody>
                    <a:bodyPr/>
                    <a:lstStyle/>
                    <a:p>
                      <a:r>
                        <a:rPr kumimoji="1" lang="ja-JP" altLang="en-US" sz="2400" dirty="0">
                          <a:latin typeface="Meiryo UI" panose="020B0604030504040204" pitchFamily="50" charset="-128"/>
                          <a:ea typeface="Meiryo UI" panose="020B0604030504040204" pitchFamily="50" charset="-128"/>
                        </a:rPr>
                        <a:t>　小学校の図画工作の授業中に、小学６年生児童が正門の前で学習活動をしていたところ、別の児童を迎えにきた保護者が被害児童の側に車を駐停車し、被害児童の存在を認知していたにもかかわらず、帰り際にそのことを忘れて車を発進させ、一切の非がなかった当該児童が轢かれ死亡した。</a:t>
                      </a:r>
                    </a:p>
                    <a:p>
                      <a:r>
                        <a:rPr kumimoji="1" lang="ja-JP" altLang="en-US" sz="2400" dirty="0">
                          <a:latin typeface="Meiryo UI" panose="020B0604030504040204" pitchFamily="50" charset="-128"/>
                          <a:ea typeface="Meiryo UI" panose="020B0604030504040204" pitchFamily="50" charset="-128"/>
                        </a:rPr>
                        <a:t>　事件発生後、学校及び市教育委員会の対応が被害児童の遺族に精神的苦痛を与えることとなり訴訟に至っている。</a:t>
                      </a:r>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4200139342"/>
                  </a:ext>
                </a:extLst>
              </a:tr>
            </a:tbl>
          </a:graphicData>
        </a:graphic>
      </p:graphicFrame>
      <p:sp>
        <p:nvSpPr>
          <p:cNvPr id="9" name="テキスト ボックス 8"/>
          <p:cNvSpPr txBox="1"/>
          <p:nvPr/>
        </p:nvSpPr>
        <p:spPr>
          <a:xfrm>
            <a:off x="1898501" y="6272311"/>
            <a:ext cx="7058343"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文部科学省「</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学校事故対応に関する指針</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に基づく詳細調査報告書の横断整理」</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(R2.3)</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より</a:t>
            </a:r>
          </a:p>
        </p:txBody>
      </p:sp>
    </p:spTree>
    <p:extLst>
      <p:ext uri="{BB962C8B-B14F-4D97-AF65-F5344CB8AC3E}">
        <p14:creationId xmlns:p14="http://schemas.microsoft.com/office/powerpoint/2010/main" val="583486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30"/>
          <p:cNvGrpSpPr>
            <a:grpSpLocks/>
          </p:cNvGrpSpPr>
          <p:nvPr/>
        </p:nvGrpSpPr>
        <p:grpSpPr bwMode="auto">
          <a:xfrm>
            <a:off x="-1" y="6594475"/>
            <a:ext cx="9144000" cy="290513"/>
            <a:chOff x="0" y="4137"/>
            <a:chExt cx="5760" cy="183"/>
          </a:xfrm>
        </p:grpSpPr>
        <p:sp>
          <p:nvSpPr>
            <p:cNvPr id="25" name="Rectangle 2"/>
            <p:cNvSpPr>
              <a:spLocks noChangeArrowheads="1"/>
            </p:cNvSpPr>
            <p:nvPr/>
          </p:nvSpPr>
          <p:spPr bwMode="auto">
            <a:xfrm>
              <a:off x="0" y="4192"/>
              <a:ext cx="5760" cy="126"/>
            </a:xfrm>
            <a:prstGeom prst="rect">
              <a:avLst/>
            </a:prstGeom>
            <a:solidFill>
              <a:srgbClr val="120C4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HGPｺﾞｼｯｸM"/>
                  <a:ea typeface="HGPｺﾞｼｯｸM"/>
                  <a:cs typeface="+mn-cs"/>
                </a:rPr>
                <a:t>　 </a:t>
              </a:r>
              <a:r>
                <a:rPr kumimoji="0" lang="ja-JP" altLang="en-US" sz="900" b="0" i="0" u="none" strike="noStrike" kern="0" cap="none" spc="0" normalizeH="0" baseline="0" noProof="0" dirty="0">
                  <a:ln>
                    <a:noFill/>
                  </a:ln>
                  <a:solidFill>
                    <a:srgbClr val="FFFFFF"/>
                  </a:solidFill>
                  <a:effectLst>
                    <a:outerShdw blurRad="38100" dist="38100" dir="2700000" algn="tl">
                      <a:srgbClr val="000000"/>
                    </a:outerShdw>
                  </a:effectLst>
                  <a:uLnTx/>
                  <a:uFillTx/>
                  <a:latin typeface="HGPｺﾞｼｯｸM"/>
                  <a:ea typeface="HGS創英角ｺﾞｼｯｸUB" pitchFamily="50" charset="-128"/>
                  <a:cs typeface="+mn-cs"/>
                </a:rPr>
                <a:t>総合教育政策局男女共同参画共生社会学習・安全課 </a:t>
              </a:r>
            </a:p>
          </p:txBody>
        </p:sp>
        <p:pic>
          <p:nvPicPr>
            <p:cNvPr id="26" name="Picture 19" descr="文部科学省">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6" y="4137"/>
              <a:ext cx="1043"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2" name="表 1"/>
          <p:cNvGraphicFramePr>
            <a:graphicFrameLocks noGrp="1"/>
          </p:cNvGraphicFramePr>
          <p:nvPr>
            <p:extLst>
              <p:ext uri="{D42A27DB-BD31-4B8C-83A1-F6EECF244321}">
                <p14:modId xmlns:p14="http://schemas.microsoft.com/office/powerpoint/2010/main" val="245532128"/>
              </p:ext>
            </p:extLst>
          </p:nvPr>
        </p:nvGraphicFramePr>
        <p:xfrm>
          <a:off x="254616" y="30706"/>
          <a:ext cx="8634765" cy="6690515"/>
        </p:xfrm>
        <a:graphic>
          <a:graphicData uri="http://schemas.openxmlformats.org/drawingml/2006/table">
            <a:tbl>
              <a:tblPr firstRow="1" bandRow="1">
                <a:tableStyleId>{5C22544A-7EE6-4342-B048-85BDC9FD1C3A}</a:tableStyleId>
              </a:tblPr>
              <a:tblGrid>
                <a:gridCol w="1512168">
                  <a:extLst>
                    <a:ext uri="{9D8B030D-6E8A-4147-A177-3AD203B41FA5}">
                      <a16:colId xmlns:a16="http://schemas.microsoft.com/office/drawing/2014/main" val="1008301458"/>
                    </a:ext>
                  </a:extLst>
                </a:gridCol>
                <a:gridCol w="7122597">
                  <a:extLst>
                    <a:ext uri="{9D8B030D-6E8A-4147-A177-3AD203B41FA5}">
                      <a16:colId xmlns:a16="http://schemas.microsoft.com/office/drawing/2014/main" val="2457985320"/>
                    </a:ext>
                  </a:extLst>
                </a:gridCol>
              </a:tblGrid>
              <a:tr h="429923">
                <a:tc gridSpan="2">
                  <a:txBody>
                    <a:bodyPr/>
                    <a:lstStyle/>
                    <a:p>
                      <a:pPr algn="ctr"/>
                      <a:r>
                        <a:rPr kumimoji="1" lang="ja-JP" altLang="en-US" sz="2200" dirty="0"/>
                        <a:t>事故の要因（一部抜粋）</a:t>
                      </a:r>
                    </a:p>
                  </a:txBody>
                  <a:tcPr/>
                </a:tc>
                <a:tc hMerge="1">
                  <a:txBody>
                    <a:bodyPr/>
                    <a:lstStyle/>
                    <a:p>
                      <a:endParaRPr kumimoji="1" lang="ja-JP" altLang="en-US" sz="2200" dirty="0"/>
                    </a:p>
                  </a:txBody>
                  <a:tcPr/>
                </a:tc>
                <a:extLst>
                  <a:ext uri="{0D108BD9-81ED-4DB2-BD59-A6C34878D82A}">
                    <a16:rowId xmlns:a16="http://schemas.microsoft.com/office/drawing/2014/main" val="3749253886"/>
                  </a:ext>
                </a:extLst>
              </a:tr>
              <a:tr h="578189">
                <a:tc>
                  <a:txBody>
                    <a:bodyPr/>
                    <a:lstStyle/>
                    <a:p>
                      <a:pPr>
                        <a:lnSpc>
                          <a:spcPct val="120000"/>
                        </a:lnSpc>
                        <a:spcAft>
                          <a:spcPts val="0"/>
                        </a:spcAft>
                      </a:pPr>
                      <a:r>
                        <a:rPr lang="ja-JP" sz="1600" b="1" kern="100" dirty="0">
                          <a:effectLst/>
                          <a:latin typeface="+mn-ea"/>
                          <a:ea typeface="+mn-ea"/>
                          <a:cs typeface="Times New Roman" panose="02020603050405020304" pitchFamily="18" charset="0"/>
                        </a:rPr>
                        <a:t>Ｓ</a:t>
                      </a:r>
                      <a:endParaRPr lang="en-US" altLang="ja-JP" sz="1600" b="1" kern="100" dirty="0">
                        <a:effectLst/>
                        <a:latin typeface="+mn-ea"/>
                        <a:ea typeface="+mn-ea"/>
                        <a:cs typeface="Times New Roman" panose="02020603050405020304" pitchFamily="18" charset="0"/>
                      </a:endParaRPr>
                    </a:p>
                    <a:p>
                      <a:pPr>
                        <a:lnSpc>
                          <a:spcPct val="120000"/>
                        </a:lnSpc>
                        <a:spcAft>
                          <a:spcPts val="0"/>
                        </a:spcAft>
                      </a:pPr>
                      <a:r>
                        <a:rPr lang="en-US" sz="1600" b="1" kern="100" dirty="0">
                          <a:effectLst/>
                          <a:latin typeface="+mn-lt"/>
                          <a:ea typeface="ＭＳ Ｐゴシック" panose="020B0600070205080204" pitchFamily="50" charset="-128"/>
                          <a:cs typeface="Times New Roman" panose="02020603050405020304" pitchFamily="18" charset="0"/>
                        </a:rPr>
                        <a:t>(Software)</a:t>
                      </a:r>
                    </a:p>
                  </a:txBody>
                  <a:tcPr marL="68580" marR="68580" marT="0" marB="0"/>
                </a:tc>
                <a:tc>
                  <a:txBody>
                    <a:bodyPr/>
                    <a:lstStyle/>
                    <a:p>
                      <a:pPr marL="0" marR="0" lvl="0" indent="0" algn="l" defTabSz="685800" rtl="0" eaLnBrk="1" fontAlgn="auto" latinLnBrk="0" hangingPunct="1">
                        <a:lnSpc>
                          <a:spcPct val="120000"/>
                        </a:lnSpc>
                        <a:spcBef>
                          <a:spcPts val="0"/>
                        </a:spcBef>
                        <a:spcAft>
                          <a:spcPts val="0"/>
                        </a:spcAft>
                        <a:buClrTx/>
                        <a:buSzTx/>
                        <a:buFontTx/>
                        <a:buNone/>
                        <a:tabLst/>
                        <a:defRPr/>
                      </a:pPr>
                      <a:r>
                        <a:rPr lang="ja-JP" altLang="en-US" sz="2200" kern="100" dirty="0">
                          <a:effectLst/>
                          <a:latin typeface="Century" panose="02040604050505020304" pitchFamily="18" charset="0"/>
                          <a:ea typeface="+mn-ea"/>
                          <a:cs typeface="Times New Roman" panose="02020603050405020304" pitchFamily="18" charset="0"/>
                        </a:rPr>
                        <a:t>●一般的な校外学習とは異なるため、マニュアルは無か</a:t>
                      </a:r>
                      <a:r>
                        <a:rPr lang="ja-JP" altLang="en-US" sz="2200" kern="100" dirty="0" err="1">
                          <a:effectLst/>
                          <a:latin typeface="Century" panose="02040604050505020304" pitchFamily="18" charset="0"/>
                          <a:ea typeface="+mn-ea"/>
                          <a:cs typeface="Times New Roman" panose="02020603050405020304" pitchFamily="18" charset="0"/>
                        </a:rPr>
                        <a:t>っ</a:t>
                      </a:r>
                      <a:endParaRPr lang="en-US" altLang="ja-JP" sz="2200" kern="100" dirty="0">
                        <a:effectLst/>
                        <a:latin typeface="Century" panose="02040604050505020304" pitchFamily="18" charset="0"/>
                        <a:ea typeface="+mn-ea"/>
                        <a:cs typeface="Times New Roman" panose="02020603050405020304" pitchFamily="18" charset="0"/>
                      </a:endParaRPr>
                    </a:p>
                    <a:p>
                      <a:pPr marL="0" marR="0" lvl="0" indent="0" algn="l" defTabSz="685800" rtl="0" eaLnBrk="1" fontAlgn="auto" latinLnBrk="0" hangingPunct="1">
                        <a:lnSpc>
                          <a:spcPct val="120000"/>
                        </a:lnSpc>
                        <a:spcBef>
                          <a:spcPts val="0"/>
                        </a:spcBef>
                        <a:spcAft>
                          <a:spcPts val="0"/>
                        </a:spcAft>
                        <a:buClrTx/>
                        <a:buSzTx/>
                        <a:buFontTx/>
                        <a:buNone/>
                        <a:tabLst/>
                        <a:defRPr/>
                      </a:pPr>
                      <a:r>
                        <a:rPr lang="ja-JP" altLang="en-US" sz="2200" kern="100" dirty="0">
                          <a:effectLst/>
                          <a:latin typeface="Century" panose="02040604050505020304" pitchFamily="18" charset="0"/>
                          <a:ea typeface="+mn-ea"/>
                          <a:cs typeface="Times New Roman" panose="02020603050405020304" pitchFamily="18" charset="0"/>
                        </a:rPr>
                        <a:t>　た。</a:t>
                      </a:r>
                      <a:endParaRPr lang="en-US" altLang="ja-JP" sz="2200" kern="100" dirty="0">
                        <a:effectLst/>
                        <a:latin typeface="Century" panose="02040604050505020304" pitchFamily="18" charset="0"/>
                        <a:ea typeface="+mn-ea"/>
                        <a:cs typeface="Times New Roman" panose="02020603050405020304" pitchFamily="18" charset="0"/>
                      </a:endParaRPr>
                    </a:p>
                  </a:txBody>
                  <a:tcPr marL="68580" marR="68580" marT="0" marB="0"/>
                </a:tc>
                <a:extLst>
                  <a:ext uri="{0D108BD9-81ED-4DB2-BD59-A6C34878D82A}">
                    <a16:rowId xmlns:a16="http://schemas.microsoft.com/office/drawing/2014/main" val="1562842415"/>
                  </a:ext>
                </a:extLst>
              </a:tr>
              <a:tr h="42992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n-lt"/>
                          <a:ea typeface="+mn-ea"/>
                          <a:cs typeface="+mn-cs"/>
                        </a:rPr>
                        <a:t>Ｌ</a:t>
                      </a:r>
                      <a:r>
                        <a:rPr kumimoji="1" lang="en-US" altLang="ja-JP" sz="1600" b="1" i="0" u="none" strike="noStrike" kern="1200" cap="none" spc="0" normalizeH="0" baseline="0" noProof="0" dirty="0">
                          <a:ln>
                            <a:noFill/>
                          </a:ln>
                          <a:solidFill>
                            <a:prstClr val="black"/>
                          </a:solidFill>
                          <a:effectLst/>
                          <a:uLnTx/>
                          <a:uFillTx/>
                          <a:latin typeface="+mn-lt"/>
                          <a:ea typeface="+mn-ea"/>
                          <a:cs typeface="+mn-cs"/>
                        </a:rPr>
                        <a:t>1</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mn-lt"/>
                          <a:ea typeface="+mn-ea"/>
                          <a:cs typeface="+mn-cs"/>
                        </a:rPr>
                        <a:t>(Liveware1)</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ja-JP" altLang="ja-JP" sz="1400" b="0" kern="100" dirty="0">
                        <a:effectLst/>
                        <a:latin typeface="Century" panose="02040604050505020304" pitchFamily="18" charset="0"/>
                        <a:ea typeface="+mn-ea"/>
                        <a:cs typeface="Times New Roman" panose="02020603050405020304" pitchFamily="18" charset="0"/>
                      </a:endParaRPr>
                    </a:p>
                  </a:txBody>
                  <a:tcPr marL="68580" marR="68580" marT="0" marB="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black"/>
                          </a:solidFill>
                          <a:effectLst/>
                          <a:uLnTx/>
                          <a:uFillTx/>
                          <a:latin typeface="+mn-lt"/>
                          <a:ea typeface="+mn-ea"/>
                          <a:cs typeface="+mn-cs"/>
                        </a:rPr>
                        <a:t>●・・・担任教諭が独断で容易に（　　　　　　　　　　）を延長で</a:t>
                      </a:r>
                      <a:endParaRPr kumimoji="1" lang="en-US" altLang="ja-JP" sz="2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black"/>
                          </a:solidFill>
                          <a:effectLst/>
                          <a:uLnTx/>
                          <a:uFillTx/>
                          <a:latin typeface="+mn-lt"/>
                          <a:ea typeface="+mn-ea"/>
                          <a:cs typeface="+mn-cs"/>
                        </a:rPr>
                        <a:t>　 きる状況があった。</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black"/>
                          </a:solidFill>
                          <a:effectLst/>
                          <a:uLnTx/>
                          <a:uFillTx/>
                          <a:latin typeface="+mn-lt"/>
                          <a:ea typeface="+mn-ea"/>
                          <a:cs typeface="+mn-cs"/>
                        </a:rPr>
                        <a:t>●校地内外の活動の中で、（　　　　　　）のための巡回数が</a:t>
                      </a:r>
                      <a:endParaRPr kumimoji="1" lang="en-US" altLang="ja-JP" sz="2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black"/>
                          </a:solidFill>
                          <a:effectLst/>
                          <a:uLnTx/>
                          <a:uFillTx/>
                          <a:latin typeface="+mn-lt"/>
                          <a:ea typeface="+mn-ea"/>
                          <a:cs typeface="+mn-cs"/>
                        </a:rPr>
                        <a:t>　  少ないなど、担任教諭は（　　　　　　）に対する意識が不</a:t>
                      </a:r>
                      <a:endParaRPr kumimoji="1" lang="en-US" altLang="ja-JP" sz="2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a:ln>
                            <a:noFill/>
                          </a:ln>
                          <a:solidFill>
                            <a:prstClr val="black"/>
                          </a:solidFill>
                          <a:effectLst/>
                          <a:uLnTx/>
                          <a:uFillTx/>
                          <a:latin typeface="+mn-lt"/>
                          <a:ea typeface="+mn-ea"/>
                          <a:cs typeface="+mn-cs"/>
                        </a:rPr>
                        <a:t>     </a:t>
                      </a:r>
                      <a:r>
                        <a:rPr kumimoji="1" lang="ja-JP" altLang="en-US" sz="2200" b="0" i="0" u="none" strike="noStrike" kern="1200" cap="none" spc="0" normalizeH="0" baseline="0" noProof="0" dirty="0">
                          <a:ln>
                            <a:noFill/>
                          </a:ln>
                          <a:solidFill>
                            <a:prstClr val="black"/>
                          </a:solidFill>
                          <a:effectLst/>
                          <a:uLnTx/>
                          <a:uFillTx/>
                          <a:latin typeface="+mn-lt"/>
                          <a:ea typeface="+mn-ea"/>
                          <a:cs typeface="+mn-cs"/>
                        </a:rPr>
                        <a:t>足していた。事件発生時、（　　　　　　）で作業をしており、</a:t>
                      </a:r>
                      <a:endParaRPr kumimoji="1" lang="en-US" altLang="ja-JP" sz="2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a:ln>
                            <a:noFill/>
                          </a:ln>
                          <a:solidFill>
                            <a:prstClr val="black"/>
                          </a:solidFill>
                          <a:effectLst/>
                          <a:uLnTx/>
                          <a:uFillTx/>
                          <a:latin typeface="+mn-lt"/>
                          <a:ea typeface="+mn-ea"/>
                          <a:cs typeface="+mn-cs"/>
                        </a:rPr>
                        <a:t>     </a:t>
                      </a:r>
                      <a:r>
                        <a:rPr kumimoji="1" lang="ja-JP" altLang="en-US" sz="2200" b="0" i="0" u="none" strike="noStrike" kern="1200" cap="none" spc="0" normalizeH="0" baseline="0" noProof="0" dirty="0">
                          <a:ln>
                            <a:noFill/>
                          </a:ln>
                          <a:solidFill>
                            <a:prstClr val="black"/>
                          </a:solidFill>
                          <a:effectLst/>
                          <a:uLnTx/>
                          <a:uFillTx/>
                          <a:latin typeface="+mn-lt"/>
                          <a:ea typeface="+mn-ea"/>
                          <a:cs typeface="+mn-cs"/>
                        </a:rPr>
                        <a:t>児童の状況確認のため巡回をしていなかった。</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black"/>
                          </a:solidFill>
                          <a:effectLst/>
                          <a:uLnTx/>
                          <a:uFillTx/>
                          <a:latin typeface="+mn-lt"/>
                          <a:ea typeface="+mn-ea"/>
                          <a:cs typeface="+mn-cs"/>
                        </a:rPr>
                        <a:t>●事件現場は道路であるが、学校正門前で行き止まりと</a:t>
                      </a:r>
                      <a:endParaRPr kumimoji="1" lang="en-US" altLang="ja-JP" sz="2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black"/>
                          </a:solidFill>
                          <a:effectLst/>
                          <a:uLnTx/>
                          <a:uFillTx/>
                          <a:latin typeface="+mn-lt"/>
                          <a:ea typeface="+mn-ea"/>
                          <a:cs typeface="+mn-cs"/>
                        </a:rPr>
                        <a:t>　  なっており、通行する車は基本的に学校関係者である</a:t>
                      </a:r>
                      <a:r>
                        <a:rPr kumimoji="1" lang="ja-JP" altLang="en-US" sz="2200" b="0" i="0" u="none" strike="noStrike" kern="1200" cap="none" spc="0" normalizeH="0" baseline="0" noProof="0" dirty="0" err="1">
                          <a:ln>
                            <a:noFill/>
                          </a:ln>
                          <a:solidFill>
                            <a:prstClr val="black"/>
                          </a:solidFill>
                          <a:effectLst/>
                          <a:uLnTx/>
                          <a:uFillTx/>
                          <a:latin typeface="+mn-lt"/>
                          <a:ea typeface="+mn-ea"/>
                          <a:cs typeface="+mn-cs"/>
                        </a:rPr>
                        <a:t>こ</a:t>
                      </a:r>
                      <a:endParaRPr kumimoji="1" lang="en-US" altLang="ja-JP" sz="2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a:ln>
                            <a:noFill/>
                          </a:ln>
                          <a:solidFill>
                            <a:prstClr val="black"/>
                          </a:solidFill>
                          <a:effectLst/>
                          <a:uLnTx/>
                          <a:uFillTx/>
                          <a:latin typeface="+mn-lt"/>
                          <a:ea typeface="+mn-ea"/>
                          <a:cs typeface="+mn-cs"/>
                        </a:rPr>
                        <a:t>     </a:t>
                      </a:r>
                      <a:r>
                        <a:rPr kumimoji="1" lang="ja-JP" altLang="en-US" sz="2200" b="0" i="0" u="none" strike="noStrike" kern="1200" cap="none" spc="0" normalizeH="0" baseline="0" noProof="0" dirty="0">
                          <a:ln>
                            <a:noFill/>
                          </a:ln>
                          <a:solidFill>
                            <a:prstClr val="black"/>
                          </a:solidFill>
                          <a:effectLst/>
                          <a:uLnTx/>
                          <a:uFillTx/>
                          <a:latin typeface="+mn-lt"/>
                          <a:ea typeface="+mn-ea"/>
                          <a:cs typeface="+mn-cs"/>
                        </a:rPr>
                        <a:t>とから、担任教諭を含む学校関係者に、事件現場の</a:t>
                      </a:r>
                      <a:endParaRPr kumimoji="1" lang="en-US" altLang="ja-JP" sz="2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a:ln>
                            <a:noFill/>
                          </a:ln>
                          <a:solidFill>
                            <a:prstClr val="black"/>
                          </a:solidFill>
                          <a:effectLst/>
                          <a:uLnTx/>
                          <a:uFillTx/>
                          <a:latin typeface="+mn-lt"/>
                          <a:ea typeface="+mn-ea"/>
                          <a:cs typeface="+mn-cs"/>
                        </a:rPr>
                        <a:t>    </a:t>
                      </a:r>
                      <a:r>
                        <a:rPr kumimoji="1" lang="ja-JP" altLang="en-US" sz="2200" b="0" i="0" u="none" strike="noStrike" kern="1200" cap="none" spc="0" normalizeH="0" baseline="0" noProof="0" dirty="0">
                          <a:ln>
                            <a:noFill/>
                          </a:ln>
                          <a:solidFill>
                            <a:prstClr val="black"/>
                          </a:solidFill>
                          <a:effectLst/>
                          <a:uLnTx/>
                          <a:uFillTx/>
                          <a:latin typeface="+mn-lt"/>
                          <a:ea typeface="+mn-ea"/>
                          <a:cs typeface="+mn-cs"/>
                        </a:rPr>
                        <a:t>（　　　　　）性についての意識が無かった。</a:t>
                      </a:r>
                    </a:p>
                  </a:txBody>
                  <a:tcPr marL="68580" marR="68580" marT="0" marB="0"/>
                </a:tc>
                <a:extLst>
                  <a:ext uri="{0D108BD9-81ED-4DB2-BD59-A6C34878D82A}">
                    <a16:rowId xmlns:a16="http://schemas.microsoft.com/office/drawing/2014/main" val="947070581"/>
                  </a:ext>
                </a:extLst>
              </a:tr>
              <a:tr h="429923">
                <a:tc>
                  <a:txBody>
                    <a:bodyPr/>
                    <a:lstStyle/>
                    <a:p>
                      <a:r>
                        <a:rPr kumimoji="1" lang="ja-JP" altLang="en-US" sz="1600" b="1" dirty="0" err="1"/>
                        <a:t>ｍ</a:t>
                      </a:r>
                      <a:r>
                        <a:rPr kumimoji="1" lang="en-US" altLang="ja-JP" sz="1600" b="1" dirty="0"/>
                        <a:t>(management)</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ja-JP" sz="2200" kern="1200" dirty="0">
                          <a:solidFill>
                            <a:schemeClr val="dk1"/>
                          </a:solidFill>
                          <a:effectLst/>
                          <a:latin typeface="+mn-lt"/>
                          <a:ea typeface="+mn-ea"/>
                          <a:cs typeface="+mn-cs"/>
                        </a:rPr>
                        <a:t>●事件当時の教頭等の自家用車が事件現場付近の校地</a:t>
                      </a:r>
                      <a:r>
                        <a:rPr kumimoji="1" lang="en-US" altLang="ja-JP" sz="2200" kern="1200" dirty="0">
                          <a:solidFill>
                            <a:schemeClr val="dk1"/>
                          </a:solidFill>
                          <a:effectLst/>
                          <a:latin typeface="+mn-lt"/>
                          <a:ea typeface="+mn-ea"/>
                          <a:cs typeface="+mn-cs"/>
                        </a:rPr>
                        <a:t> </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2200" kern="1200" dirty="0">
                          <a:solidFill>
                            <a:schemeClr val="dk1"/>
                          </a:solidFill>
                          <a:effectLst/>
                          <a:latin typeface="+mn-lt"/>
                          <a:ea typeface="+mn-ea"/>
                          <a:cs typeface="+mn-cs"/>
                        </a:rPr>
                        <a:t>     </a:t>
                      </a:r>
                      <a:r>
                        <a:rPr kumimoji="1" lang="ja-JP" altLang="ja-JP" sz="2200" kern="1200" dirty="0">
                          <a:solidFill>
                            <a:schemeClr val="dk1"/>
                          </a:solidFill>
                          <a:effectLst/>
                          <a:latin typeface="+mn-lt"/>
                          <a:ea typeface="+mn-ea"/>
                          <a:cs typeface="+mn-cs"/>
                        </a:rPr>
                        <a:t>外正門付近に駐車されていたことで、保護者に駐停車し</a:t>
                      </a:r>
                      <a:r>
                        <a:rPr kumimoji="1" lang="en-US" altLang="ja-JP" sz="2200" kern="1200" dirty="0">
                          <a:solidFill>
                            <a:schemeClr val="dk1"/>
                          </a:solidFill>
                          <a:effectLst/>
                          <a:latin typeface="+mn-lt"/>
                          <a:ea typeface="+mn-ea"/>
                          <a:cs typeface="+mn-cs"/>
                        </a:rPr>
                        <a:t> </a:t>
                      </a: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2200" kern="1200" dirty="0">
                          <a:solidFill>
                            <a:schemeClr val="dk1"/>
                          </a:solidFill>
                          <a:effectLst/>
                          <a:latin typeface="+mn-lt"/>
                          <a:ea typeface="+mn-ea"/>
                          <a:cs typeface="+mn-cs"/>
                        </a:rPr>
                        <a:t>     </a:t>
                      </a:r>
                      <a:r>
                        <a:rPr kumimoji="1" lang="ja-JP" altLang="ja-JP" sz="2200" kern="1200" dirty="0" err="1">
                          <a:solidFill>
                            <a:schemeClr val="dk1"/>
                          </a:solidFill>
                          <a:effectLst/>
                          <a:latin typeface="+mn-lt"/>
                          <a:ea typeface="+mn-ea"/>
                          <a:cs typeface="+mn-cs"/>
                        </a:rPr>
                        <a:t>ても</a:t>
                      </a:r>
                      <a:r>
                        <a:rPr kumimoji="1" lang="ja-JP" altLang="ja-JP" sz="2200" kern="1200" dirty="0">
                          <a:solidFill>
                            <a:schemeClr val="dk1"/>
                          </a:solidFill>
                          <a:effectLst/>
                          <a:latin typeface="+mn-lt"/>
                          <a:ea typeface="+mn-ea"/>
                          <a:cs typeface="+mn-cs"/>
                        </a:rPr>
                        <a:t>よい場所という認識につながるなど、当該学校の交</a:t>
                      </a:r>
                      <a:endParaRPr kumimoji="1" lang="en-US" altLang="ja-JP" sz="2200" kern="1200" dirty="0">
                        <a:solidFill>
                          <a:schemeClr val="dk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2200" kern="1200" dirty="0">
                          <a:solidFill>
                            <a:schemeClr val="dk1"/>
                          </a:solidFill>
                          <a:effectLst/>
                          <a:latin typeface="+mn-lt"/>
                          <a:ea typeface="+mn-ea"/>
                          <a:cs typeface="+mn-cs"/>
                        </a:rPr>
                        <a:t>     </a:t>
                      </a:r>
                      <a:r>
                        <a:rPr kumimoji="1" lang="ja-JP" altLang="ja-JP" sz="2200" kern="1200" dirty="0">
                          <a:solidFill>
                            <a:schemeClr val="dk1"/>
                          </a:solidFill>
                          <a:effectLst/>
                          <a:latin typeface="+mn-lt"/>
                          <a:ea typeface="+mn-ea"/>
                          <a:cs typeface="+mn-cs"/>
                        </a:rPr>
                        <a:t>通環境に対する</a:t>
                      </a:r>
                      <a:r>
                        <a:rPr kumimoji="1" lang="ja-JP" altLang="en-US" sz="2200" kern="1200" dirty="0">
                          <a:solidFill>
                            <a:schemeClr val="dk1"/>
                          </a:solidFill>
                          <a:effectLst/>
                          <a:latin typeface="+mn-lt"/>
                          <a:ea typeface="+mn-ea"/>
                          <a:cs typeface="+mn-cs"/>
                        </a:rPr>
                        <a:t>（　　　　　）</a:t>
                      </a:r>
                      <a:r>
                        <a:rPr kumimoji="1" lang="ja-JP" altLang="ja-JP" sz="2200" kern="1200" dirty="0">
                          <a:solidFill>
                            <a:schemeClr val="dk1"/>
                          </a:solidFill>
                          <a:effectLst/>
                          <a:latin typeface="+mn-lt"/>
                          <a:ea typeface="+mn-ea"/>
                          <a:cs typeface="+mn-cs"/>
                        </a:rPr>
                        <a:t>に問題があった。</a:t>
                      </a:r>
                    </a:p>
                    <a:p>
                      <a:r>
                        <a:rPr kumimoji="1" lang="ja-JP" altLang="en-US" sz="2200" dirty="0"/>
                        <a:t>●週案による教育計画の確認はあったものの・・・</a:t>
                      </a:r>
                      <a:endParaRPr kumimoji="1" lang="en-US" altLang="ja-JP" sz="2200" dirty="0"/>
                    </a:p>
                    <a:p>
                      <a:r>
                        <a:rPr kumimoji="1" lang="ja-JP" altLang="en-US" sz="2200" dirty="0"/>
                        <a:t>　　（　　　　　　）の管理が不十分だった。</a:t>
                      </a:r>
                      <a:endParaRPr kumimoji="1" lang="en-US" altLang="ja-JP" sz="2200" dirty="0"/>
                    </a:p>
                  </a:txBody>
                  <a:tcPr/>
                </a:tc>
                <a:extLst>
                  <a:ext uri="{0D108BD9-81ED-4DB2-BD59-A6C34878D82A}">
                    <a16:rowId xmlns:a16="http://schemas.microsoft.com/office/drawing/2014/main" val="4127335749"/>
                  </a:ext>
                </a:extLst>
              </a:tr>
            </a:tbl>
          </a:graphicData>
        </a:graphic>
      </p:graphicFrame>
    </p:spTree>
    <p:extLst>
      <p:ext uri="{BB962C8B-B14F-4D97-AF65-F5344CB8AC3E}">
        <p14:creationId xmlns:p14="http://schemas.microsoft.com/office/powerpoint/2010/main" val="3763741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30"/>
          <p:cNvGrpSpPr>
            <a:grpSpLocks/>
          </p:cNvGrpSpPr>
          <p:nvPr/>
        </p:nvGrpSpPr>
        <p:grpSpPr bwMode="auto">
          <a:xfrm>
            <a:off x="-1" y="6594475"/>
            <a:ext cx="9144000" cy="290513"/>
            <a:chOff x="0" y="4137"/>
            <a:chExt cx="5760" cy="183"/>
          </a:xfrm>
        </p:grpSpPr>
        <p:sp>
          <p:nvSpPr>
            <p:cNvPr id="25" name="Rectangle 2"/>
            <p:cNvSpPr>
              <a:spLocks noChangeArrowheads="1"/>
            </p:cNvSpPr>
            <p:nvPr/>
          </p:nvSpPr>
          <p:spPr bwMode="auto">
            <a:xfrm>
              <a:off x="0" y="4192"/>
              <a:ext cx="5760" cy="126"/>
            </a:xfrm>
            <a:prstGeom prst="rect">
              <a:avLst/>
            </a:prstGeom>
            <a:solidFill>
              <a:srgbClr val="120C4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HGPｺﾞｼｯｸM"/>
                  <a:ea typeface="HGPｺﾞｼｯｸM"/>
                  <a:cs typeface="+mn-cs"/>
                </a:rPr>
                <a:t>　 </a:t>
              </a:r>
              <a:r>
                <a:rPr kumimoji="0" lang="ja-JP" altLang="en-US" sz="900" b="0" i="0" u="none" strike="noStrike" kern="0" cap="none" spc="0" normalizeH="0" baseline="0" noProof="0" dirty="0">
                  <a:ln>
                    <a:noFill/>
                  </a:ln>
                  <a:solidFill>
                    <a:srgbClr val="FFFFFF"/>
                  </a:solidFill>
                  <a:effectLst>
                    <a:outerShdw blurRad="38100" dist="38100" dir="2700000" algn="tl">
                      <a:srgbClr val="000000"/>
                    </a:outerShdw>
                  </a:effectLst>
                  <a:uLnTx/>
                  <a:uFillTx/>
                  <a:latin typeface="HGPｺﾞｼｯｸM"/>
                  <a:ea typeface="HGS創英角ｺﾞｼｯｸUB" pitchFamily="50" charset="-128"/>
                  <a:cs typeface="+mn-cs"/>
                </a:rPr>
                <a:t>総合教育政策局男女共同参画共生社会学習・安全課 </a:t>
              </a:r>
            </a:p>
          </p:txBody>
        </p:sp>
        <p:pic>
          <p:nvPicPr>
            <p:cNvPr id="26" name="Picture 19" descr="文部科学省">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6" y="4137"/>
              <a:ext cx="1043"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2" name="表 1"/>
          <p:cNvGraphicFramePr>
            <a:graphicFrameLocks noGrp="1"/>
          </p:cNvGraphicFramePr>
          <p:nvPr>
            <p:extLst>
              <p:ext uri="{D42A27DB-BD31-4B8C-83A1-F6EECF244321}">
                <p14:modId xmlns:p14="http://schemas.microsoft.com/office/powerpoint/2010/main" val="3586526651"/>
              </p:ext>
            </p:extLst>
          </p:nvPr>
        </p:nvGraphicFramePr>
        <p:xfrm>
          <a:off x="251520" y="188640"/>
          <a:ext cx="8634765" cy="6208752"/>
        </p:xfrm>
        <a:graphic>
          <a:graphicData uri="http://schemas.openxmlformats.org/drawingml/2006/table">
            <a:tbl>
              <a:tblPr firstRow="1" bandRow="1">
                <a:tableStyleId>{5C22544A-7EE6-4342-B048-85BDC9FD1C3A}</a:tableStyleId>
              </a:tblPr>
              <a:tblGrid>
                <a:gridCol w="1662328">
                  <a:extLst>
                    <a:ext uri="{9D8B030D-6E8A-4147-A177-3AD203B41FA5}">
                      <a16:colId xmlns:a16="http://schemas.microsoft.com/office/drawing/2014/main" val="1008301458"/>
                    </a:ext>
                  </a:extLst>
                </a:gridCol>
                <a:gridCol w="6972437">
                  <a:extLst>
                    <a:ext uri="{9D8B030D-6E8A-4147-A177-3AD203B41FA5}">
                      <a16:colId xmlns:a16="http://schemas.microsoft.com/office/drawing/2014/main" val="2457985320"/>
                    </a:ext>
                  </a:extLst>
                </a:gridCol>
              </a:tblGrid>
              <a:tr h="429923">
                <a:tc gridSpan="2">
                  <a:txBody>
                    <a:bodyPr/>
                    <a:lstStyle/>
                    <a:p>
                      <a:pPr algn="ctr"/>
                      <a:r>
                        <a:rPr kumimoji="1" lang="ja-JP" altLang="en-US" sz="2200" dirty="0"/>
                        <a:t>学校事故防止に向けた提言</a:t>
                      </a:r>
                    </a:p>
                  </a:txBody>
                  <a:tcPr/>
                </a:tc>
                <a:tc hMerge="1">
                  <a:txBody>
                    <a:bodyPr/>
                    <a:lstStyle/>
                    <a:p>
                      <a:endParaRPr kumimoji="1" lang="ja-JP" altLang="en-US" sz="2200" dirty="0"/>
                    </a:p>
                  </a:txBody>
                  <a:tcPr/>
                </a:tc>
                <a:extLst>
                  <a:ext uri="{0D108BD9-81ED-4DB2-BD59-A6C34878D82A}">
                    <a16:rowId xmlns:a16="http://schemas.microsoft.com/office/drawing/2014/main" val="3749253886"/>
                  </a:ext>
                </a:extLst>
              </a:tr>
              <a:tr h="1298269">
                <a:tc>
                  <a:txBody>
                    <a:bodyPr/>
                    <a:lstStyle/>
                    <a:p>
                      <a:pPr>
                        <a:lnSpc>
                          <a:spcPct val="120000"/>
                        </a:lnSpc>
                        <a:spcAft>
                          <a:spcPts val="0"/>
                        </a:spcAft>
                      </a:pPr>
                      <a:r>
                        <a:rPr lang="ja-JP" sz="1600" b="1" kern="100" dirty="0">
                          <a:effectLst/>
                          <a:latin typeface="+mn-ea"/>
                          <a:ea typeface="+mn-ea"/>
                          <a:cs typeface="Times New Roman" panose="02020603050405020304" pitchFamily="18" charset="0"/>
                        </a:rPr>
                        <a:t>Ｓ</a:t>
                      </a:r>
                      <a:r>
                        <a:rPr lang="en-US" sz="1600" b="1" kern="100" dirty="0">
                          <a:effectLst/>
                          <a:latin typeface="Calibri" panose="020F0502020204030204" pitchFamily="34" charset="0"/>
                          <a:ea typeface="+mn-ea"/>
                          <a:cs typeface="Times New Roman" panose="02020603050405020304" pitchFamily="18" charset="0"/>
                        </a:rPr>
                        <a:t>(</a:t>
                      </a:r>
                      <a:r>
                        <a:rPr lang="en-US" sz="1600" b="1" kern="100" dirty="0">
                          <a:effectLst/>
                          <a:latin typeface="Calibri" panose="020F0502020204030204" pitchFamily="34" charset="0"/>
                          <a:ea typeface="ＭＳ Ｐゴシック" panose="020B0600070205080204" pitchFamily="50" charset="-128"/>
                          <a:cs typeface="Times New Roman" panose="02020603050405020304" pitchFamily="18" charset="0"/>
                        </a:rPr>
                        <a:t>Software)</a:t>
                      </a:r>
                    </a:p>
                    <a:p>
                      <a:pPr>
                        <a:lnSpc>
                          <a:spcPct val="120000"/>
                        </a:lnSpc>
                        <a:spcAft>
                          <a:spcPts val="0"/>
                        </a:spcAft>
                      </a:pPr>
                      <a:r>
                        <a:rPr lang="ja-JP" altLang="en-US" sz="1400" b="0" kern="100" dirty="0">
                          <a:effectLst/>
                          <a:latin typeface="ＭＳ Ｐ明朝" panose="02020600040205080304" pitchFamily="18" charset="-128"/>
                          <a:ea typeface="+mn-ea"/>
                          <a:cs typeface="Times New Roman" panose="02020603050405020304" pitchFamily="18" charset="0"/>
                        </a:rPr>
                        <a:t>学校事故を防止するための研修や安全教育、マニュアルや規則、指導計画</a:t>
                      </a:r>
                      <a:endParaRPr lang="en-US" sz="1400" b="0" kern="100" dirty="0">
                        <a:effectLst/>
                        <a:latin typeface="ＭＳ Ｐ明朝" panose="02020600040205080304" pitchFamily="18"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marL="0" marR="0" lvl="0" indent="0" algn="l" defTabSz="685800" rtl="0" eaLnBrk="1" fontAlgn="auto" latinLnBrk="0" hangingPunct="1">
                        <a:lnSpc>
                          <a:spcPct val="120000"/>
                        </a:lnSpc>
                        <a:spcBef>
                          <a:spcPts val="0"/>
                        </a:spcBef>
                        <a:spcAft>
                          <a:spcPts val="0"/>
                        </a:spcAft>
                        <a:buClrTx/>
                        <a:buSzTx/>
                        <a:buFontTx/>
                        <a:buNone/>
                        <a:tabLst/>
                        <a:defRPr/>
                      </a:pPr>
                      <a:endParaRPr lang="en-US" altLang="ja-JP" sz="2200" kern="100" dirty="0">
                        <a:effectLst/>
                        <a:latin typeface="Century" panose="02040604050505020304" pitchFamily="18" charset="0"/>
                        <a:ea typeface="+mn-ea"/>
                        <a:cs typeface="Times New Roman" panose="02020603050405020304" pitchFamily="18" charset="0"/>
                      </a:endParaRPr>
                    </a:p>
                  </a:txBody>
                  <a:tcPr marL="68580" marR="68580" marT="0" marB="0"/>
                </a:tc>
                <a:extLst>
                  <a:ext uri="{0D108BD9-81ED-4DB2-BD59-A6C34878D82A}">
                    <a16:rowId xmlns:a16="http://schemas.microsoft.com/office/drawing/2014/main" val="1562842415"/>
                  </a:ext>
                </a:extLst>
              </a:tr>
              <a:tr h="42992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ja-JP" sz="1600" b="1" i="0" u="none" strike="noStrike" kern="1200" cap="none" spc="0" normalizeH="0" baseline="0" noProof="0" dirty="0">
                          <a:ln>
                            <a:noFill/>
                          </a:ln>
                          <a:solidFill>
                            <a:prstClr val="black"/>
                          </a:solidFill>
                          <a:effectLst/>
                          <a:uLnTx/>
                          <a:uFillTx/>
                          <a:latin typeface="+mn-lt"/>
                          <a:ea typeface="+mn-ea"/>
                          <a:cs typeface="+mn-cs"/>
                        </a:rPr>
                        <a:t>Ｅ</a:t>
                      </a:r>
                      <a:r>
                        <a:rPr kumimoji="1" lang="en-US" altLang="ja-JP" sz="1600" b="1" i="0" u="none" strike="noStrike" kern="1200" cap="none" spc="0" normalizeH="0" baseline="0" noProof="0" dirty="0">
                          <a:ln>
                            <a:noFill/>
                          </a:ln>
                          <a:solidFill>
                            <a:prstClr val="black"/>
                          </a:solidFill>
                          <a:effectLst/>
                          <a:uLnTx/>
                          <a:uFillTx/>
                          <a:latin typeface="+mn-lt"/>
                          <a:ea typeface="+mn-ea"/>
                          <a:cs typeface="+mn-cs"/>
                        </a:rPr>
                        <a:t>(Environment)</a:t>
                      </a: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kern="100" dirty="0">
                          <a:effectLst/>
                          <a:latin typeface="Century" panose="02040604050505020304" pitchFamily="18" charset="0"/>
                          <a:ea typeface="+mn-ea"/>
                          <a:cs typeface="Times New Roman" panose="02020603050405020304" pitchFamily="18" charset="0"/>
                        </a:rPr>
                        <a:t>事故発生時の温度や湿度、照明などの物理的環境</a:t>
                      </a:r>
                      <a:endParaRPr lang="ja-JP" altLang="ja-JP" sz="1400" b="0" kern="100" dirty="0">
                        <a:effectLst/>
                        <a:latin typeface="Century" panose="02040604050505020304" pitchFamily="18" charset="0"/>
                        <a:ea typeface="+mn-ea"/>
                        <a:cs typeface="Times New Roman" panose="02020603050405020304" pitchFamily="18" charset="0"/>
                      </a:endParaRPr>
                    </a:p>
                  </a:txBody>
                  <a:tcPr marL="68580" marR="68580" marT="0" marB="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22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0" marB="0"/>
                </a:tc>
                <a:extLst>
                  <a:ext uri="{0D108BD9-81ED-4DB2-BD59-A6C34878D82A}">
                    <a16:rowId xmlns:a16="http://schemas.microsoft.com/office/drawing/2014/main" val="947070581"/>
                  </a:ext>
                </a:extLst>
              </a:tr>
              <a:tr h="429923">
                <a:tc>
                  <a:txBody>
                    <a:bodyPr/>
                    <a:lstStyle/>
                    <a:p>
                      <a:r>
                        <a:rPr kumimoji="1" lang="ja-JP" altLang="en-US" sz="1600" b="1" dirty="0"/>
                        <a:t>Ｌ</a:t>
                      </a:r>
                      <a:r>
                        <a:rPr kumimoji="1" lang="en-US" altLang="ja-JP" sz="1600" b="1" dirty="0"/>
                        <a:t>1(Liveware1)</a:t>
                      </a:r>
                    </a:p>
                    <a:p>
                      <a:r>
                        <a:rPr kumimoji="1" lang="ja-JP" altLang="en-US" sz="1400" b="0" dirty="0"/>
                        <a:t>当該事故で被害児童生徒を直接指導していた教員やスタッフ</a:t>
                      </a:r>
                      <a:endParaRPr kumimoji="1" lang="en-US" altLang="ja-JP" sz="1400" b="0" dirty="0"/>
                    </a:p>
                  </a:txBody>
                  <a:tcPr/>
                </a:tc>
                <a:tc>
                  <a:txBody>
                    <a:bodyPr/>
                    <a:lstStyle/>
                    <a:p>
                      <a:endParaRPr kumimoji="1" lang="en-US" altLang="ja-JP" sz="2200" dirty="0"/>
                    </a:p>
                  </a:txBody>
                  <a:tcPr/>
                </a:tc>
                <a:extLst>
                  <a:ext uri="{0D108BD9-81ED-4DB2-BD59-A6C34878D82A}">
                    <a16:rowId xmlns:a16="http://schemas.microsoft.com/office/drawing/2014/main" val="2009176048"/>
                  </a:ext>
                </a:extLst>
              </a:tr>
              <a:tr h="429923">
                <a:tc>
                  <a:txBody>
                    <a:bodyPr/>
                    <a:lstStyle/>
                    <a:p>
                      <a:r>
                        <a:rPr kumimoji="1" lang="ja-JP" altLang="en-US" sz="1600" b="1" dirty="0"/>
                        <a:t>Ｌ</a:t>
                      </a:r>
                      <a:r>
                        <a:rPr kumimoji="1" lang="en-US" altLang="ja-JP" sz="1600" b="1" dirty="0"/>
                        <a:t>2(Liveware2)</a:t>
                      </a:r>
                    </a:p>
                    <a:p>
                      <a:r>
                        <a:rPr kumimoji="1" lang="ja-JP" altLang="en-US" sz="1400" b="0" dirty="0"/>
                        <a:t>被害児童生徒及びその家族、被害児童生徒以外の児童生徒</a:t>
                      </a:r>
                    </a:p>
                  </a:txBody>
                  <a:tcPr/>
                </a:tc>
                <a:tc>
                  <a:txBody>
                    <a:bodyPr/>
                    <a:lstStyle/>
                    <a:p>
                      <a:endParaRPr kumimoji="1" lang="ja-JP" altLang="en-US" sz="2200" dirty="0"/>
                    </a:p>
                  </a:txBody>
                  <a:tcPr>
                    <a:lnTlToBr w="12700" cap="flat" cmpd="sng" algn="ctr">
                      <a:solidFill>
                        <a:schemeClr val="tx1"/>
                      </a:solidFill>
                      <a:prstDash val="solid"/>
                      <a:round/>
                      <a:headEnd type="none" w="med" len="med"/>
                      <a:tailEnd type="none" w="med" len="med"/>
                    </a:lnTlToBr>
                  </a:tcPr>
                </a:tc>
                <a:extLst>
                  <a:ext uri="{0D108BD9-81ED-4DB2-BD59-A6C34878D82A}">
                    <a16:rowId xmlns:a16="http://schemas.microsoft.com/office/drawing/2014/main" val="3398527851"/>
                  </a:ext>
                </a:extLst>
              </a:tr>
              <a:tr h="429923">
                <a:tc>
                  <a:txBody>
                    <a:bodyPr/>
                    <a:lstStyle/>
                    <a:p>
                      <a:r>
                        <a:rPr kumimoji="1" lang="ja-JP" altLang="en-US" sz="1600" b="1" dirty="0" err="1"/>
                        <a:t>ｍ</a:t>
                      </a:r>
                      <a:r>
                        <a:rPr kumimoji="1" lang="en-US" altLang="ja-JP" sz="1600" b="1" dirty="0"/>
                        <a:t>(management)</a:t>
                      </a:r>
                    </a:p>
                    <a:p>
                      <a:r>
                        <a:rPr kumimoji="1" lang="ja-JP" altLang="en-US" sz="1400" b="0" dirty="0"/>
                        <a:t>事故に対する学校側の指導体制、指導方法、安全管理</a:t>
                      </a:r>
                      <a:endParaRPr kumimoji="1" lang="en-US" altLang="ja-JP" sz="1400" b="0" dirty="0"/>
                    </a:p>
                  </a:txBody>
                  <a:tcPr/>
                </a:tc>
                <a:tc>
                  <a:txBody>
                    <a:bodyPr/>
                    <a:lstStyle/>
                    <a:p>
                      <a:endParaRPr kumimoji="1" lang="en-US" altLang="ja-JP" sz="2200" dirty="0"/>
                    </a:p>
                    <a:p>
                      <a:endParaRPr kumimoji="1" lang="en-US" altLang="ja-JP" sz="2200" dirty="0"/>
                    </a:p>
                    <a:p>
                      <a:endParaRPr kumimoji="1" lang="en-US" altLang="ja-JP" sz="2200" dirty="0"/>
                    </a:p>
                  </a:txBody>
                  <a:tcPr/>
                </a:tc>
                <a:extLst>
                  <a:ext uri="{0D108BD9-81ED-4DB2-BD59-A6C34878D82A}">
                    <a16:rowId xmlns:a16="http://schemas.microsoft.com/office/drawing/2014/main" val="4127335749"/>
                  </a:ext>
                </a:extLst>
              </a:tr>
            </a:tbl>
          </a:graphicData>
        </a:graphic>
      </p:graphicFrame>
    </p:spTree>
    <p:extLst>
      <p:ext uri="{BB962C8B-B14F-4D97-AF65-F5344CB8AC3E}">
        <p14:creationId xmlns:p14="http://schemas.microsoft.com/office/powerpoint/2010/main" val="1126762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47" name="スライド番号プレースホルダー 3"/>
          <p:cNvSpPr txBox="1">
            <a:spLocks/>
          </p:cNvSpPr>
          <p:nvPr/>
        </p:nvSpPr>
        <p:spPr bwMode="auto">
          <a:xfrm>
            <a:off x="6834188" y="6350000"/>
            <a:ext cx="2309812"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67" tIns="45634" rIns="91267" bIns="45634" anchor="ctr"/>
          <a:lstStyle>
            <a:lvl1pPr defTabSz="912813">
              <a:defRPr kumimoji="1" sz="1400">
                <a:solidFill>
                  <a:schemeClr val="tx1"/>
                </a:solidFill>
                <a:latin typeface="Arial" panose="020B0604020202020204" pitchFamily="34" charset="0"/>
                <a:ea typeface="ＭＳ Ｐゴシック" panose="020B0600070205080204" pitchFamily="50" charset="-128"/>
              </a:defRPr>
            </a:lvl1pPr>
            <a:lvl2pPr marL="739775" indent="-282575" defTabSz="912813">
              <a:defRPr kumimoji="1" sz="1400">
                <a:solidFill>
                  <a:schemeClr val="tx1"/>
                </a:solidFill>
                <a:latin typeface="Arial" panose="020B0604020202020204" pitchFamily="34" charset="0"/>
                <a:ea typeface="ＭＳ Ｐゴシック" panose="020B0600070205080204" pitchFamily="50" charset="-128"/>
              </a:defRPr>
            </a:lvl2pPr>
            <a:lvl3pPr marL="1138238" indent="-225425" defTabSz="912813">
              <a:defRPr kumimoji="1" sz="1400">
                <a:solidFill>
                  <a:schemeClr val="tx1"/>
                </a:solidFill>
                <a:latin typeface="Arial" panose="020B0604020202020204" pitchFamily="34" charset="0"/>
                <a:ea typeface="ＭＳ Ｐゴシック" panose="020B0600070205080204" pitchFamily="50" charset="-128"/>
              </a:defRPr>
            </a:lvl3pPr>
            <a:lvl4pPr marL="1595438" indent="-225425" defTabSz="912813">
              <a:defRPr kumimoji="1" sz="1400">
                <a:solidFill>
                  <a:schemeClr val="tx1"/>
                </a:solidFill>
                <a:latin typeface="Arial" panose="020B0604020202020204" pitchFamily="34" charset="0"/>
                <a:ea typeface="ＭＳ Ｐゴシック" panose="020B0600070205080204" pitchFamily="50" charset="-128"/>
              </a:defRPr>
            </a:lvl4pPr>
            <a:lvl5pPr marL="2052638" indent="-225425" defTabSz="912813">
              <a:defRPr kumimoji="1" sz="1400">
                <a:solidFill>
                  <a:schemeClr val="tx1"/>
                </a:solidFill>
                <a:latin typeface="Arial" panose="020B0604020202020204" pitchFamily="34" charset="0"/>
                <a:ea typeface="ＭＳ Ｐゴシック" panose="020B0600070205080204" pitchFamily="50" charset="-128"/>
              </a:defRPr>
            </a:lvl5pPr>
            <a:lvl6pPr marL="2509838" indent="-225425" defTabSz="912813" eaLnBrk="0" fontAlgn="base" hangingPunct="0">
              <a:spcBef>
                <a:spcPct val="0"/>
              </a:spcBef>
              <a:spcAft>
                <a:spcPct val="0"/>
              </a:spcAft>
              <a:defRPr kumimoji="1" sz="1400">
                <a:solidFill>
                  <a:schemeClr val="tx1"/>
                </a:solidFill>
                <a:latin typeface="Arial" panose="020B0604020202020204" pitchFamily="34" charset="0"/>
                <a:ea typeface="ＭＳ Ｐゴシック" panose="020B0600070205080204" pitchFamily="50" charset="-128"/>
              </a:defRPr>
            </a:lvl6pPr>
            <a:lvl7pPr marL="2967038" indent="-225425" defTabSz="912813" eaLnBrk="0" fontAlgn="base" hangingPunct="0">
              <a:spcBef>
                <a:spcPct val="0"/>
              </a:spcBef>
              <a:spcAft>
                <a:spcPct val="0"/>
              </a:spcAft>
              <a:defRPr kumimoji="1" sz="1400">
                <a:solidFill>
                  <a:schemeClr val="tx1"/>
                </a:solidFill>
                <a:latin typeface="Arial" panose="020B0604020202020204" pitchFamily="34" charset="0"/>
                <a:ea typeface="ＭＳ Ｐゴシック" panose="020B0600070205080204" pitchFamily="50" charset="-128"/>
              </a:defRPr>
            </a:lvl7pPr>
            <a:lvl8pPr marL="3424238" indent="-225425" defTabSz="912813" eaLnBrk="0" fontAlgn="base" hangingPunct="0">
              <a:spcBef>
                <a:spcPct val="0"/>
              </a:spcBef>
              <a:spcAft>
                <a:spcPct val="0"/>
              </a:spcAft>
              <a:defRPr kumimoji="1" sz="1400">
                <a:solidFill>
                  <a:schemeClr val="tx1"/>
                </a:solidFill>
                <a:latin typeface="Arial" panose="020B0604020202020204" pitchFamily="34" charset="0"/>
                <a:ea typeface="ＭＳ Ｐゴシック" panose="020B0600070205080204" pitchFamily="50" charset="-128"/>
              </a:defRPr>
            </a:lvl8pPr>
            <a:lvl9pPr marL="3881438" indent="-225425" defTabSz="912813" eaLnBrk="0" fontAlgn="base" hangingPunct="0">
              <a:spcBef>
                <a:spcPct val="0"/>
              </a:spcBef>
              <a:spcAft>
                <a:spcPct val="0"/>
              </a:spcAft>
              <a:defRPr kumimoji="1" sz="1400">
                <a:solidFill>
                  <a:schemeClr val="tx1"/>
                </a:solidFill>
                <a:latin typeface="Arial" panose="020B0604020202020204" pitchFamily="34" charset="0"/>
                <a:ea typeface="ＭＳ Ｐゴシック" panose="020B0600070205080204" pitchFamily="50" charset="-128"/>
              </a:defRPr>
            </a:lvl9pPr>
          </a:lstStyle>
          <a:p>
            <a:pPr marL="0" marR="0" lvl="0" indent="0" algn="r" defTabSz="912813" rtl="0" eaLnBrk="0" fontAlgn="base" latinLnBrk="0" hangingPunct="0">
              <a:lnSpc>
                <a:spcPct val="100000"/>
              </a:lnSpc>
              <a:spcBef>
                <a:spcPct val="0"/>
              </a:spcBef>
              <a:spcAft>
                <a:spcPct val="0"/>
              </a:spcAft>
              <a:buClrTx/>
              <a:buSzTx/>
              <a:buFontTx/>
              <a:buNone/>
              <a:tabLst/>
              <a:defRPr/>
            </a:pPr>
            <a:endParaRPr kumimoji="0" lang="ja-JP" altLang="en-US" sz="1600" b="1" i="0" u="none" strike="noStrike" kern="12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sp>
        <p:nvSpPr>
          <p:cNvPr id="22" name="Rectangle 2"/>
          <p:cNvSpPr>
            <a:spLocks noChangeArrowheads="1"/>
          </p:cNvSpPr>
          <p:nvPr/>
        </p:nvSpPr>
        <p:spPr bwMode="auto">
          <a:xfrm>
            <a:off x="125413" y="620713"/>
            <a:ext cx="8893175" cy="73025"/>
          </a:xfrm>
          <a:prstGeom prst="rect">
            <a:avLst/>
          </a:prstGeom>
          <a:gradFill rotWithShape="1">
            <a:gsLst>
              <a:gs pos="0">
                <a:srgbClr val="000066"/>
              </a:gs>
              <a:gs pos="100000">
                <a:srgbClr val="99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600"/>
              </a:spcBef>
              <a:buClr>
                <a:schemeClr val="accent1"/>
              </a:buClr>
              <a:buSzPct val="76000"/>
              <a:buFont typeface="Wingdings 3" panose="05040102010807070707" pitchFamily="18" charset="2"/>
              <a:buChar char=""/>
              <a:defRPr kumimoji="1" sz="2600">
                <a:solidFill>
                  <a:schemeClr val="tx1"/>
                </a:solidFill>
                <a:latin typeface="Gill Sans MT" panose="020B0502020104020203" pitchFamily="34" charset="0"/>
                <a:ea typeface="ＭＳ Ｐゴシック" panose="020B0600070205080204" pitchFamily="50" charset="-128"/>
              </a:defRPr>
            </a:lvl1pPr>
            <a:lvl2pPr marL="742950" indent="-285750">
              <a:spcBef>
                <a:spcPts val="500"/>
              </a:spcBef>
              <a:buClr>
                <a:schemeClr val="accent2"/>
              </a:buClr>
              <a:buSzPct val="76000"/>
              <a:buFont typeface="Wingdings 3" panose="05040102010807070707" pitchFamily="18" charset="2"/>
              <a:buChar char=""/>
              <a:defRPr kumimoji="1" sz="2300">
                <a:solidFill>
                  <a:schemeClr val="tx2"/>
                </a:solidFill>
                <a:latin typeface="Gill Sans MT" panose="020B0502020104020203" pitchFamily="34" charset="0"/>
                <a:ea typeface="ＭＳ Ｐゴシック" panose="020B0600070205080204" pitchFamily="50" charset="-128"/>
              </a:defRPr>
            </a:lvl2pPr>
            <a:lvl3pPr marL="1143000" indent="-228600">
              <a:spcBef>
                <a:spcPts val="500"/>
              </a:spcBef>
              <a:buClr>
                <a:srgbClr val="BCBCBC"/>
              </a:buClr>
              <a:buSzPct val="76000"/>
              <a:buFont typeface="Wingdings 3" panose="05040102010807070707" pitchFamily="18" charset="2"/>
              <a:buChar char=""/>
              <a:defRPr kumimoji="1" sz="2000">
                <a:solidFill>
                  <a:schemeClr val="tx1"/>
                </a:solidFill>
                <a:latin typeface="Gill Sans MT" panose="020B0502020104020203" pitchFamily="34" charset="0"/>
                <a:ea typeface="ＭＳ Ｐゴシック" panose="020B0600070205080204" pitchFamily="50" charset="-128"/>
              </a:defRPr>
            </a:lvl3pPr>
            <a:lvl4pPr marL="1600200" indent="-228600">
              <a:spcBef>
                <a:spcPts val="400"/>
              </a:spcBef>
              <a:buClr>
                <a:srgbClr val="8BA2B4"/>
              </a:buClr>
              <a:buSzPct val="70000"/>
              <a:buFont typeface="Wingdings" panose="05000000000000000000" pitchFamily="2" charset="2"/>
              <a:buChar char=""/>
              <a:defRPr kumimoji="1">
                <a:solidFill>
                  <a:schemeClr val="tx1"/>
                </a:solidFill>
                <a:latin typeface="Gill Sans MT" panose="020B0502020104020203" pitchFamily="34" charset="0"/>
                <a:ea typeface="ＭＳ Ｐゴシック" panose="020B0600070205080204" pitchFamily="50" charset="-128"/>
              </a:defRPr>
            </a:lvl4pPr>
            <a:lvl5pPr marL="2057400" indent="-228600">
              <a:spcBef>
                <a:spcPts val="300"/>
              </a:spcBef>
              <a:buClr>
                <a:schemeClr val="accent2"/>
              </a:buClr>
              <a:buSzPct val="70000"/>
              <a:buFont typeface="Wingdings" panose="05000000000000000000" pitchFamily="2" charset="2"/>
              <a:buChar char=""/>
              <a:defRPr kumimoji="1" sz="1600">
                <a:solidFill>
                  <a:schemeClr val="tx1"/>
                </a:solidFill>
                <a:latin typeface="Gill Sans MT" panose="020B0502020104020203" pitchFamily="34" charset="0"/>
                <a:ea typeface="ＭＳ Ｐゴシック" panose="020B0600070205080204" pitchFamily="50" charset="-128"/>
              </a:defRPr>
            </a:lvl5pPr>
            <a:lvl6pPr marL="2514600" indent="-228600" eaLnBrk="0" fontAlgn="base" hangingPunct="0">
              <a:spcBef>
                <a:spcPts val="300"/>
              </a:spcBef>
              <a:spcAft>
                <a:spcPct val="0"/>
              </a:spcAft>
              <a:buClr>
                <a:schemeClr val="accent2"/>
              </a:buClr>
              <a:buSzPct val="70000"/>
              <a:buFont typeface="Wingdings" panose="05000000000000000000" pitchFamily="2" charset="2"/>
              <a:buChar char=""/>
              <a:defRPr kumimoji="1" sz="1600">
                <a:solidFill>
                  <a:schemeClr val="tx1"/>
                </a:solidFill>
                <a:latin typeface="Gill Sans MT" panose="020B0502020104020203" pitchFamily="34" charset="0"/>
                <a:ea typeface="ＭＳ Ｐゴシック" panose="020B0600070205080204" pitchFamily="50" charset="-128"/>
              </a:defRPr>
            </a:lvl6pPr>
            <a:lvl7pPr marL="2971800" indent="-228600" eaLnBrk="0" fontAlgn="base" hangingPunct="0">
              <a:spcBef>
                <a:spcPts val="300"/>
              </a:spcBef>
              <a:spcAft>
                <a:spcPct val="0"/>
              </a:spcAft>
              <a:buClr>
                <a:schemeClr val="accent2"/>
              </a:buClr>
              <a:buSzPct val="70000"/>
              <a:buFont typeface="Wingdings" panose="05000000000000000000" pitchFamily="2" charset="2"/>
              <a:buChar char=""/>
              <a:defRPr kumimoji="1" sz="1600">
                <a:solidFill>
                  <a:schemeClr val="tx1"/>
                </a:solidFill>
                <a:latin typeface="Gill Sans MT" panose="020B0502020104020203" pitchFamily="34" charset="0"/>
                <a:ea typeface="ＭＳ Ｐゴシック" panose="020B0600070205080204" pitchFamily="50" charset="-128"/>
              </a:defRPr>
            </a:lvl7pPr>
            <a:lvl8pPr marL="3429000" indent="-228600" eaLnBrk="0" fontAlgn="base" hangingPunct="0">
              <a:spcBef>
                <a:spcPts val="300"/>
              </a:spcBef>
              <a:spcAft>
                <a:spcPct val="0"/>
              </a:spcAft>
              <a:buClr>
                <a:schemeClr val="accent2"/>
              </a:buClr>
              <a:buSzPct val="70000"/>
              <a:buFont typeface="Wingdings" panose="05000000000000000000" pitchFamily="2" charset="2"/>
              <a:buChar char=""/>
              <a:defRPr kumimoji="1" sz="1600">
                <a:solidFill>
                  <a:schemeClr val="tx1"/>
                </a:solidFill>
                <a:latin typeface="Gill Sans MT" panose="020B0502020104020203" pitchFamily="34" charset="0"/>
                <a:ea typeface="ＭＳ Ｐゴシック" panose="020B0600070205080204" pitchFamily="50" charset="-128"/>
              </a:defRPr>
            </a:lvl8pPr>
            <a:lvl9pPr marL="3886200" indent="-228600" eaLnBrk="0" fontAlgn="base" hangingPunct="0">
              <a:spcBef>
                <a:spcPts val="300"/>
              </a:spcBef>
              <a:spcAft>
                <a:spcPct val="0"/>
              </a:spcAft>
              <a:buClr>
                <a:schemeClr val="accent2"/>
              </a:buClr>
              <a:buSzPct val="70000"/>
              <a:buFont typeface="Wingdings" panose="05000000000000000000" pitchFamily="2" charset="2"/>
              <a:buChar char=""/>
              <a:defRPr kumimoji="1" sz="1600">
                <a:solidFill>
                  <a:schemeClr val="tx1"/>
                </a:solidFill>
                <a:latin typeface="Gill Sans MT" panose="020B0502020104020203"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endParaRPr kumimoji="1" lang="ja-JP" altLang="en-US" sz="1000" b="1" i="1" u="none" strike="noStrike" kern="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grpSp>
        <p:nvGrpSpPr>
          <p:cNvPr id="24" name="Group 30"/>
          <p:cNvGrpSpPr>
            <a:grpSpLocks/>
          </p:cNvGrpSpPr>
          <p:nvPr/>
        </p:nvGrpSpPr>
        <p:grpSpPr bwMode="auto">
          <a:xfrm>
            <a:off x="-1" y="6594475"/>
            <a:ext cx="9144000" cy="290513"/>
            <a:chOff x="0" y="4137"/>
            <a:chExt cx="5760" cy="183"/>
          </a:xfrm>
        </p:grpSpPr>
        <p:sp>
          <p:nvSpPr>
            <p:cNvPr id="25" name="Rectangle 2"/>
            <p:cNvSpPr>
              <a:spLocks noChangeArrowheads="1"/>
            </p:cNvSpPr>
            <p:nvPr/>
          </p:nvSpPr>
          <p:spPr bwMode="auto">
            <a:xfrm>
              <a:off x="0" y="4192"/>
              <a:ext cx="5760" cy="126"/>
            </a:xfrm>
            <a:prstGeom prst="rect">
              <a:avLst/>
            </a:prstGeom>
            <a:solidFill>
              <a:srgbClr val="120C4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HGPｺﾞｼｯｸM"/>
                  <a:ea typeface="HGPｺﾞｼｯｸM"/>
                  <a:cs typeface="+mn-cs"/>
                </a:rPr>
                <a:t>　 </a:t>
              </a:r>
              <a:r>
                <a:rPr kumimoji="0" lang="ja-JP" altLang="en-US" sz="900" b="0" i="0" u="none" strike="noStrike" kern="0" cap="none" spc="0" normalizeH="0" baseline="0" noProof="0" dirty="0">
                  <a:ln>
                    <a:noFill/>
                  </a:ln>
                  <a:solidFill>
                    <a:srgbClr val="FFFFFF"/>
                  </a:solidFill>
                  <a:effectLst>
                    <a:outerShdw blurRad="38100" dist="38100" dir="2700000" algn="tl">
                      <a:srgbClr val="000000"/>
                    </a:outerShdw>
                  </a:effectLst>
                  <a:uLnTx/>
                  <a:uFillTx/>
                  <a:latin typeface="HGPｺﾞｼｯｸM"/>
                  <a:ea typeface="HGS創英角ｺﾞｼｯｸUB" pitchFamily="50" charset="-128"/>
                  <a:cs typeface="+mn-cs"/>
                </a:rPr>
                <a:t>総合教育政策局男女共同参画共生社会学習・安全課 </a:t>
              </a:r>
            </a:p>
          </p:txBody>
        </p:sp>
        <p:pic>
          <p:nvPicPr>
            <p:cNvPr id="26" name="Picture 19" descr="文部科学省">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6" y="4137"/>
              <a:ext cx="1043"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2" name="表 1"/>
          <p:cNvGraphicFramePr>
            <a:graphicFrameLocks noGrp="1"/>
          </p:cNvGraphicFramePr>
          <p:nvPr>
            <p:extLst>
              <p:ext uri="{D42A27DB-BD31-4B8C-83A1-F6EECF244321}">
                <p14:modId xmlns:p14="http://schemas.microsoft.com/office/powerpoint/2010/main" val="1386135949"/>
              </p:ext>
            </p:extLst>
          </p:nvPr>
        </p:nvGraphicFramePr>
        <p:xfrm>
          <a:off x="323528" y="1134082"/>
          <a:ext cx="8342252" cy="4602480"/>
        </p:xfrm>
        <a:graphic>
          <a:graphicData uri="http://schemas.openxmlformats.org/drawingml/2006/table">
            <a:tbl>
              <a:tblPr firstRow="1" bandRow="1">
                <a:tableStyleId>{5C22544A-7EE6-4342-B048-85BDC9FD1C3A}</a:tableStyleId>
              </a:tblPr>
              <a:tblGrid>
                <a:gridCol w="1429485">
                  <a:extLst>
                    <a:ext uri="{9D8B030D-6E8A-4147-A177-3AD203B41FA5}">
                      <a16:colId xmlns:a16="http://schemas.microsoft.com/office/drawing/2014/main" val="1008301458"/>
                    </a:ext>
                  </a:extLst>
                </a:gridCol>
                <a:gridCol w="2088232">
                  <a:extLst>
                    <a:ext uri="{9D8B030D-6E8A-4147-A177-3AD203B41FA5}">
                      <a16:colId xmlns:a16="http://schemas.microsoft.com/office/drawing/2014/main" val="2457985320"/>
                    </a:ext>
                  </a:extLst>
                </a:gridCol>
                <a:gridCol w="2232248">
                  <a:extLst>
                    <a:ext uri="{9D8B030D-6E8A-4147-A177-3AD203B41FA5}">
                      <a16:colId xmlns:a16="http://schemas.microsoft.com/office/drawing/2014/main" val="3962668898"/>
                    </a:ext>
                  </a:extLst>
                </a:gridCol>
                <a:gridCol w="2592287">
                  <a:extLst>
                    <a:ext uri="{9D8B030D-6E8A-4147-A177-3AD203B41FA5}">
                      <a16:colId xmlns:a16="http://schemas.microsoft.com/office/drawing/2014/main" val="2678301556"/>
                    </a:ext>
                  </a:extLst>
                </a:gridCol>
              </a:tblGrid>
              <a:tr h="429923">
                <a:tc>
                  <a:txBody>
                    <a:bodyPr/>
                    <a:lstStyle/>
                    <a:p>
                      <a:r>
                        <a:rPr kumimoji="1" lang="ja-JP" altLang="en-US" sz="2200" dirty="0">
                          <a:latin typeface="Meiryo UI" panose="020B0604030504040204" pitchFamily="50" charset="-128"/>
                          <a:ea typeface="Meiryo UI" panose="020B0604030504040204" pitchFamily="50" charset="-128"/>
                        </a:rPr>
                        <a:t>事故発生時期</a:t>
                      </a:r>
                    </a:p>
                  </a:txBody>
                  <a:tcPr/>
                </a:tc>
                <a:tc>
                  <a:txBody>
                    <a:bodyPr/>
                    <a:lstStyle/>
                    <a:p>
                      <a:r>
                        <a:rPr kumimoji="1" lang="ja-JP" altLang="en-US" sz="2200" dirty="0">
                          <a:latin typeface="Meiryo UI" panose="020B0604030504040204" pitchFamily="50" charset="-128"/>
                          <a:ea typeface="Meiryo UI" panose="020B0604030504040204" pitchFamily="50" charset="-128"/>
                        </a:rPr>
                        <a:t>平成</a:t>
                      </a:r>
                      <a:r>
                        <a:rPr kumimoji="1" lang="en-US" altLang="ja-JP" sz="2200" dirty="0">
                          <a:latin typeface="Meiryo UI" panose="020B0604030504040204" pitchFamily="50" charset="-128"/>
                          <a:ea typeface="Meiryo UI" panose="020B0604030504040204" pitchFamily="50" charset="-128"/>
                        </a:rPr>
                        <a:t>29</a:t>
                      </a:r>
                      <a:r>
                        <a:rPr kumimoji="1" lang="ja-JP" altLang="en-US" sz="2200" dirty="0">
                          <a:latin typeface="Meiryo UI" panose="020B0604030504040204" pitchFamily="50" charset="-128"/>
                          <a:ea typeface="Meiryo UI" panose="020B0604030504040204" pitchFamily="50" charset="-128"/>
                        </a:rPr>
                        <a:t>年</a:t>
                      </a:r>
                      <a:r>
                        <a:rPr kumimoji="1" lang="en-US" altLang="ja-JP" sz="2200" dirty="0">
                          <a:latin typeface="Meiryo UI" panose="020B0604030504040204" pitchFamily="50" charset="-128"/>
                          <a:ea typeface="Meiryo UI" panose="020B0604030504040204" pitchFamily="50" charset="-128"/>
                        </a:rPr>
                        <a:t>5</a:t>
                      </a:r>
                      <a:r>
                        <a:rPr kumimoji="1" lang="ja-JP" altLang="en-US" sz="2200" dirty="0">
                          <a:latin typeface="Meiryo UI" panose="020B0604030504040204" pitchFamily="50" charset="-128"/>
                          <a:ea typeface="Meiryo UI" panose="020B0604030504040204" pitchFamily="50" charset="-128"/>
                        </a:rPr>
                        <a:t>月</a:t>
                      </a:r>
                    </a:p>
                  </a:txBody>
                  <a:tcPr/>
                </a:tc>
                <a:tc>
                  <a:txBody>
                    <a:bodyPr/>
                    <a:lstStyle/>
                    <a:p>
                      <a:r>
                        <a:rPr kumimoji="1" lang="ja-JP" altLang="en-US" sz="2200" dirty="0">
                          <a:latin typeface="Meiryo UI" panose="020B0604030504040204" pitchFamily="50" charset="-128"/>
                          <a:ea typeface="Meiryo UI" panose="020B0604030504040204" pitchFamily="50" charset="-128"/>
                        </a:rPr>
                        <a:t>被害生徒・事故種別・被害程度</a:t>
                      </a:r>
                    </a:p>
                  </a:txBody>
                  <a:tcPr/>
                </a:tc>
                <a:tc>
                  <a:txBody>
                    <a:bodyPr/>
                    <a:lstStyle/>
                    <a:p>
                      <a:r>
                        <a:rPr kumimoji="1" lang="ja-JP" altLang="en-US" sz="2200" dirty="0">
                          <a:latin typeface="Meiryo UI" panose="020B0604030504040204" pitchFamily="50" charset="-128"/>
                          <a:ea typeface="Meiryo UI" panose="020B0604030504040204" pitchFamily="50" charset="-128"/>
                        </a:rPr>
                        <a:t>高校</a:t>
                      </a:r>
                      <a:r>
                        <a:rPr kumimoji="1" lang="en-US" altLang="ja-JP" sz="2200" dirty="0">
                          <a:latin typeface="Meiryo UI" panose="020B0604030504040204" pitchFamily="50" charset="-128"/>
                          <a:ea typeface="Meiryo UI" panose="020B0604030504040204" pitchFamily="50" charset="-128"/>
                        </a:rPr>
                        <a:t>1</a:t>
                      </a:r>
                      <a:r>
                        <a:rPr kumimoji="1" lang="ja-JP" altLang="en-US" sz="2200" dirty="0">
                          <a:latin typeface="Meiryo UI" panose="020B0604030504040204" pitchFamily="50" charset="-128"/>
                          <a:ea typeface="Meiryo UI" panose="020B0604030504040204" pitchFamily="50" charset="-128"/>
                        </a:rPr>
                        <a:t>年生男子</a:t>
                      </a:r>
                      <a:r>
                        <a:rPr kumimoji="1" lang="en-US" altLang="ja-JP" sz="2200" dirty="0">
                          <a:latin typeface="Meiryo UI" panose="020B0604030504040204" pitchFamily="50" charset="-128"/>
                          <a:ea typeface="Meiryo UI" panose="020B0604030504040204" pitchFamily="50" charset="-128"/>
                        </a:rPr>
                        <a:t>1</a:t>
                      </a:r>
                      <a:r>
                        <a:rPr kumimoji="1" lang="ja-JP" altLang="en-US" sz="2200" dirty="0">
                          <a:latin typeface="Meiryo UI" panose="020B0604030504040204" pitchFamily="50" charset="-128"/>
                          <a:ea typeface="Meiryo UI" panose="020B0604030504040204" pitchFamily="50" charset="-128"/>
                        </a:rPr>
                        <a:t>名・熱中症・死亡</a:t>
                      </a:r>
                    </a:p>
                  </a:txBody>
                  <a:tcPr/>
                </a:tc>
                <a:extLst>
                  <a:ext uri="{0D108BD9-81ED-4DB2-BD59-A6C34878D82A}">
                    <a16:rowId xmlns:a16="http://schemas.microsoft.com/office/drawing/2014/main" val="1892225609"/>
                  </a:ext>
                </a:extLst>
              </a:tr>
              <a:tr h="429923">
                <a:tc>
                  <a:txBody>
                    <a:bodyPr/>
                    <a:lstStyle/>
                    <a:p>
                      <a:r>
                        <a:rPr kumimoji="1" lang="ja-JP" altLang="en-US" sz="2400" dirty="0">
                          <a:latin typeface="Meiryo UI" panose="020B0604030504040204" pitchFamily="50" charset="-128"/>
                          <a:ea typeface="Meiryo UI" panose="020B0604030504040204" pitchFamily="50" charset="-128"/>
                        </a:rPr>
                        <a:t>活動種別</a:t>
                      </a:r>
                    </a:p>
                  </a:txBody>
                  <a:tcPr/>
                </a:tc>
                <a:tc gridSpan="3">
                  <a:txBody>
                    <a:bodyPr/>
                    <a:lstStyle/>
                    <a:p>
                      <a:r>
                        <a:rPr kumimoji="1" lang="ja-JP" altLang="en-US" sz="2400" dirty="0">
                          <a:latin typeface="Meiryo UI" panose="020B0604030504040204" pitchFamily="50" charset="-128"/>
                          <a:ea typeface="Meiryo UI" panose="020B0604030504040204" pitchFamily="50" charset="-128"/>
                        </a:rPr>
                        <a:t>部活動</a:t>
                      </a:r>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399262959"/>
                  </a:ext>
                </a:extLst>
              </a:tr>
              <a:tr h="429923">
                <a:tc>
                  <a:txBody>
                    <a:bodyPr/>
                    <a:lstStyle/>
                    <a:p>
                      <a:r>
                        <a:rPr kumimoji="1" lang="ja-JP" altLang="en-US" sz="2400" dirty="0">
                          <a:latin typeface="Meiryo UI" panose="020B0604030504040204" pitchFamily="50" charset="-128"/>
                          <a:ea typeface="Meiryo UI" panose="020B0604030504040204" pitchFamily="50" charset="-128"/>
                        </a:rPr>
                        <a:t>事故発生の概要</a:t>
                      </a:r>
                    </a:p>
                  </a:txBody>
                  <a:tcPr/>
                </a:tc>
                <a:tc gridSpan="3">
                  <a:txBody>
                    <a:bodyPr/>
                    <a:lstStyle/>
                    <a:p>
                      <a:r>
                        <a:rPr kumimoji="1" lang="ja-JP" altLang="en-US" sz="2400" dirty="0">
                          <a:latin typeface="Meiryo UI" panose="020B0604030504040204" pitchFamily="50" charset="-128"/>
                          <a:ea typeface="Meiryo UI" panose="020B0604030504040204" pitchFamily="50" charset="-128"/>
                        </a:rPr>
                        <a:t>　</a:t>
                      </a:r>
                      <a:r>
                        <a:rPr kumimoji="1" lang="ja-JP" altLang="en-US" sz="2400" dirty="0" smtClean="0">
                          <a:latin typeface="Meiryo UI" panose="020B0604030504040204" pitchFamily="50" charset="-128"/>
                          <a:ea typeface="Meiryo UI" panose="020B0604030504040204" pitchFamily="50" charset="-128"/>
                        </a:rPr>
                        <a:t>平成</a:t>
                      </a:r>
                      <a:r>
                        <a:rPr kumimoji="1" lang="en-US" altLang="ja-JP" sz="2400" dirty="0" smtClean="0">
                          <a:latin typeface="Meiryo UI" panose="020B0604030504040204" pitchFamily="50" charset="-128"/>
                          <a:ea typeface="Meiryo UI" panose="020B0604030504040204" pitchFamily="50" charset="-128"/>
                        </a:rPr>
                        <a:t>29</a:t>
                      </a:r>
                      <a:r>
                        <a:rPr kumimoji="1" lang="ja-JP" altLang="en-US" sz="2400" dirty="0" smtClean="0">
                          <a:latin typeface="Meiryo UI" panose="020B0604030504040204" pitchFamily="50" charset="-128"/>
                          <a:ea typeface="Meiryo UI" panose="020B0604030504040204" pitchFamily="50" charset="-128"/>
                        </a:rPr>
                        <a:t>年</a:t>
                      </a:r>
                      <a:r>
                        <a:rPr kumimoji="1" lang="ja-JP" altLang="en-US" sz="2400" dirty="0">
                          <a:latin typeface="Meiryo UI" panose="020B0604030504040204" pitchFamily="50" charset="-128"/>
                          <a:ea typeface="Meiryo UI" panose="020B0604030504040204" pitchFamily="50" charset="-128"/>
                        </a:rPr>
                        <a:t>５月、部活動顧問（サッカー部）の指導下で、ウォーミングアップ、基礎練習等で体を慣らした後、湖一周ランニング（約</a:t>
                      </a:r>
                      <a:r>
                        <a:rPr kumimoji="1" lang="en-US" altLang="ja-JP" sz="2400" dirty="0">
                          <a:latin typeface="Meiryo UI" panose="020B0604030504040204" pitchFamily="50" charset="-128"/>
                          <a:ea typeface="Meiryo UI" panose="020B0604030504040204" pitchFamily="50" charset="-128"/>
                        </a:rPr>
                        <a:t>9.5km</a:t>
                      </a:r>
                      <a:r>
                        <a:rPr kumimoji="1" lang="ja-JP" altLang="en-US" sz="2400" dirty="0" err="1">
                          <a:latin typeface="Meiryo UI" panose="020B0604030504040204" pitchFamily="50" charset="-128"/>
                          <a:ea typeface="Meiryo UI" panose="020B0604030504040204" pitchFamily="50" charset="-128"/>
                        </a:rPr>
                        <a:t>、</a:t>
                      </a:r>
                      <a:r>
                        <a:rPr kumimoji="1" lang="en-US" altLang="ja-JP" sz="2400" dirty="0">
                          <a:latin typeface="Meiryo UI" panose="020B0604030504040204" pitchFamily="50" charset="-128"/>
                          <a:ea typeface="Meiryo UI" panose="020B0604030504040204" pitchFamily="50" charset="-128"/>
                        </a:rPr>
                        <a:t>40</a:t>
                      </a:r>
                      <a:r>
                        <a:rPr kumimoji="1" lang="ja-JP" altLang="en-US" sz="2400" dirty="0">
                          <a:latin typeface="Meiryo UI" panose="020B0604030504040204" pitchFamily="50" charset="-128"/>
                          <a:ea typeface="Meiryo UI" panose="020B0604030504040204" pitchFamily="50" charset="-128"/>
                        </a:rPr>
                        <a:t>～</a:t>
                      </a:r>
                      <a:r>
                        <a:rPr kumimoji="1" lang="en-US" altLang="ja-JP" sz="2400" dirty="0">
                          <a:latin typeface="Meiryo UI" panose="020B0604030504040204" pitchFamily="50" charset="-128"/>
                          <a:ea typeface="Meiryo UI" panose="020B0604030504040204" pitchFamily="50" charset="-128"/>
                        </a:rPr>
                        <a:t>60</a:t>
                      </a:r>
                      <a:r>
                        <a:rPr kumimoji="1" lang="ja-JP" altLang="en-US" sz="2400" dirty="0">
                          <a:latin typeface="Meiryo UI" panose="020B0604030504040204" pitchFamily="50" charset="-128"/>
                          <a:ea typeface="Meiryo UI" panose="020B0604030504040204" pitchFamily="50" charset="-128"/>
                        </a:rPr>
                        <a:t>分コース）を行った。当該生徒は学校まで残り</a:t>
                      </a:r>
                      <a:r>
                        <a:rPr kumimoji="1" lang="en-US" altLang="ja-JP" sz="2400" dirty="0">
                          <a:latin typeface="Meiryo UI" panose="020B0604030504040204" pitchFamily="50" charset="-128"/>
                          <a:ea typeface="Meiryo UI" panose="020B0604030504040204" pitchFamily="50" charset="-128"/>
                        </a:rPr>
                        <a:t>200m</a:t>
                      </a:r>
                      <a:r>
                        <a:rPr kumimoji="1" lang="ja-JP" altLang="en-US" sz="2400" dirty="0">
                          <a:latin typeface="Meiryo UI" panose="020B0604030504040204" pitchFamily="50" charset="-128"/>
                          <a:ea typeface="Meiryo UI" panose="020B0604030504040204" pitchFamily="50" charset="-128"/>
                        </a:rPr>
                        <a:t>の付近で意識を失い倒れた。</a:t>
                      </a:r>
                    </a:p>
                    <a:p>
                      <a:r>
                        <a:rPr kumimoji="1" lang="ja-JP" altLang="en-US" sz="2400" dirty="0">
                          <a:latin typeface="Meiryo UI" panose="020B0604030504040204" pitchFamily="50" charset="-128"/>
                          <a:ea typeface="Meiryo UI" panose="020B0604030504040204" pitchFamily="50" charset="-128"/>
                        </a:rPr>
                        <a:t>　救急搬送後、重度の熱中症による急性腎不全や肝機能障害の可能性ありと診断された。その後、高度医療を受けるために転院をするが症状が回復することなく、多臓器不全により５か月後に死亡した。</a:t>
                      </a:r>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4200139342"/>
                  </a:ext>
                </a:extLst>
              </a:tr>
            </a:tbl>
          </a:graphicData>
        </a:graphic>
      </p:graphicFrame>
      <p:sp>
        <p:nvSpPr>
          <p:cNvPr id="9" name="テキスト ボックス 8"/>
          <p:cNvSpPr txBox="1"/>
          <p:nvPr/>
        </p:nvSpPr>
        <p:spPr>
          <a:xfrm>
            <a:off x="1898501" y="6272311"/>
            <a:ext cx="7058343"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文部科学省「</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学校事故対応に関する指針</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に基づく詳細調査報告書の横断整理」</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(R2.3)</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より</a:t>
            </a:r>
          </a:p>
        </p:txBody>
      </p:sp>
      <p:sp>
        <p:nvSpPr>
          <p:cNvPr id="10" name="タイトル 1"/>
          <p:cNvSpPr txBox="1">
            <a:spLocks/>
          </p:cNvSpPr>
          <p:nvPr/>
        </p:nvSpPr>
        <p:spPr bwMode="auto">
          <a:xfrm>
            <a:off x="172560" y="103006"/>
            <a:ext cx="7279760" cy="539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HGPｺﾞｼｯｸM" panose="020B0600000000000000" pitchFamily="50" charset="-128"/>
                <a:ea typeface="HGPｺﾞｼｯｸM" panose="020B0600000000000000" pitchFamily="50" charset="-128"/>
              </a:defRPr>
            </a:lvl1pPr>
            <a:lvl2pPr marL="741363" indent="-284163">
              <a:spcBef>
                <a:spcPct val="20000"/>
              </a:spcBef>
              <a:buChar char="–"/>
              <a:defRPr kumimoji="1" sz="2800">
                <a:solidFill>
                  <a:schemeClr val="tx1"/>
                </a:solidFill>
                <a:latin typeface="HGPｺﾞｼｯｸM" panose="020B0600000000000000" pitchFamily="50" charset="-128"/>
                <a:ea typeface="HGPｺﾞｼｯｸM" panose="020B0600000000000000" pitchFamily="50" charset="-128"/>
              </a:defRPr>
            </a:lvl2pPr>
            <a:lvl3pPr marL="1141413" indent="-227013">
              <a:spcBef>
                <a:spcPct val="20000"/>
              </a:spcBef>
              <a:buChar char="•"/>
              <a:defRPr kumimoji="1" sz="2400">
                <a:solidFill>
                  <a:schemeClr val="tx1"/>
                </a:solidFill>
                <a:latin typeface="HGPｺﾞｼｯｸM" panose="020B0600000000000000" pitchFamily="50" charset="-128"/>
                <a:ea typeface="HGPｺﾞｼｯｸM" panose="020B0600000000000000" pitchFamily="50" charset="-128"/>
              </a:defRPr>
            </a:lvl3pPr>
            <a:lvl4pPr marL="1597025" indent="-227013">
              <a:spcBef>
                <a:spcPct val="20000"/>
              </a:spcBef>
              <a:buChar char="–"/>
              <a:defRPr kumimoji="1" sz="2000">
                <a:solidFill>
                  <a:schemeClr val="tx1"/>
                </a:solidFill>
                <a:latin typeface="HGPｺﾞｼｯｸM" panose="020B0600000000000000" pitchFamily="50" charset="-128"/>
                <a:ea typeface="HGPｺﾞｼｯｸM" panose="020B0600000000000000" pitchFamily="50" charset="-128"/>
              </a:defRPr>
            </a:lvl4pPr>
            <a:lvl5pPr marL="2054225" indent="-227013">
              <a:spcBef>
                <a:spcPct val="20000"/>
              </a:spcBef>
              <a:buChar char="»"/>
              <a:defRPr kumimoji="1" sz="2000">
                <a:solidFill>
                  <a:schemeClr val="tx1"/>
                </a:solidFill>
                <a:latin typeface="HGPｺﾞｼｯｸM" panose="020B0600000000000000" pitchFamily="50" charset="-128"/>
                <a:ea typeface="HGPｺﾞｼｯｸM" panose="020B0600000000000000" pitchFamily="50" charset="-128"/>
              </a:defRPr>
            </a:lvl5pPr>
            <a:lvl6pPr marL="2511425" indent="-227013" eaLnBrk="0" fontAlgn="base" hangingPunct="0">
              <a:spcBef>
                <a:spcPct val="20000"/>
              </a:spcBef>
              <a:spcAft>
                <a:spcPct val="0"/>
              </a:spcAft>
              <a:buChar char="»"/>
              <a:defRPr kumimoji="1" sz="2000">
                <a:solidFill>
                  <a:schemeClr val="tx1"/>
                </a:solidFill>
                <a:latin typeface="HGPｺﾞｼｯｸM" panose="020B0600000000000000" pitchFamily="50" charset="-128"/>
                <a:ea typeface="HGPｺﾞｼｯｸM" panose="020B0600000000000000" pitchFamily="50" charset="-128"/>
              </a:defRPr>
            </a:lvl6pPr>
            <a:lvl7pPr marL="2968625" indent="-227013" eaLnBrk="0" fontAlgn="base" hangingPunct="0">
              <a:spcBef>
                <a:spcPct val="20000"/>
              </a:spcBef>
              <a:spcAft>
                <a:spcPct val="0"/>
              </a:spcAft>
              <a:buChar char="»"/>
              <a:defRPr kumimoji="1" sz="2000">
                <a:solidFill>
                  <a:schemeClr val="tx1"/>
                </a:solidFill>
                <a:latin typeface="HGPｺﾞｼｯｸM" panose="020B0600000000000000" pitchFamily="50" charset="-128"/>
                <a:ea typeface="HGPｺﾞｼｯｸM" panose="020B0600000000000000" pitchFamily="50" charset="-128"/>
              </a:defRPr>
            </a:lvl7pPr>
            <a:lvl8pPr marL="3425825" indent="-227013" eaLnBrk="0" fontAlgn="base" hangingPunct="0">
              <a:spcBef>
                <a:spcPct val="20000"/>
              </a:spcBef>
              <a:spcAft>
                <a:spcPct val="0"/>
              </a:spcAft>
              <a:buChar char="»"/>
              <a:defRPr kumimoji="1" sz="2000">
                <a:solidFill>
                  <a:schemeClr val="tx1"/>
                </a:solidFill>
                <a:latin typeface="HGPｺﾞｼｯｸM" panose="020B0600000000000000" pitchFamily="50" charset="-128"/>
                <a:ea typeface="HGPｺﾞｼｯｸM" panose="020B0600000000000000" pitchFamily="50" charset="-128"/>
              </a:defRPr>
            </a:lvl8pPr>
            <a:lvl9pPr marL="3883025" indent="-227013" eaLnBrk="0" fontAlgn="base" hangingPunct="0">
              <a:spcBef>
                <a:spcPct val="20000"/>
              </a:spcBef>
              <a:spcAft>
                <a:spcPct val="0"/>
              </a:spcAft>
              <a:buChar char="»"/>
              <a:defRPr kumimoji="1" sz="2000">
                <a:solidFill>
                  <a:schemeClr val="tx1"/>
                </a:solidFill>
                <a:latin typeface="HGPｺﾞｼｯｸM" panose="020B0600000000000000" pitchFamily="50" charset="-128"/>
                <a:ea typeface="HGPｺﾞｼｯｸM" panose="020B0600000000000000" pitchFamily="50" charset="-128"/>
              </a:defRPr>
            </a:lvl9pPr>
          </a:lstStyle>
          <a:p>
            <a:pPr marL="0" marR="0" lvl="0" indent="0" algn="l" defTabSz="914400" rtl="0" eaLnBrk="1" fontAlgn="base" latinLnBrk="0" hangingPunct="1">
              <a:lnSpc>
                <a:spcPct val="150000"/>
              </a:lnSpc>
              <a:spcBef>
                <a:spcPct val="0"/>
              </a:spcBef>
              <a:spcAft>
                <a:spcPct val="0"/>
              </a:spcAft>
              <a:buClrTx/>
              <a:buSzTx/>
              <a:buFontTx/>
              <a:buNone/>
              <a:tabLst/>
              <a:defRPr/>
            </a:pPr>
            <a:r>
              <a:rPr lang="ja-JP" altLang="en-US" sz="2400" b="1" dirty="0" smtClean="0">
                <a:solidFill>
                  <a:srgbClr val="0000CC"/>
                </a:solidFill>
                <a:latin typeface="メイリオ" panose="020B0604030504040204" pitchFamily="50" charset="-128"/>
                <a:ea typeface="メイリオ" panose="020B0604030504040204" pitchFamily="50" charset="-128"/>
              </a:rPr>
              <a:t>事故③「高校サッカー部活動中の熱中症事故」</a:t>
            </a:r>
            <a:endParaRPr kumimoji="1" lang="ja-JP" altLang="en-US" sz="2400" b="1" i="0" u="none" strike="noStrike" kern="1200" cap="none" spc="0" normalizeH="0" baseline="0" noProof="0" dirty="0">
              <a:ln>
                <a:noFill/>
              </a:ln>
              <a:solidFill>
                <a:srgbClr val="0000CC"/>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1960546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30"/>
          <p:cNvGrpSpPr>
            <a:grpSpLocks/>
          </p:cNvGrpSpPr>
          <p:nvPr/>
        </p:nvGrpSpPr>
        <p:grpSpPr bwMode="auto">
          <a:xfrm>
            <a:off x="-1" y="6594475"/>
            <a:ext cx="9144000" cy="290513"/>
            <a:chOff x="0" y="4137"/>
            <a:chExt cx="5760" cy="183"/>
          </a:xfrm>
        </p:grpSpPr>
        <p:sp>
          <p:nvSpPr>
            <p:cNvPr id="25" name="Rectangle 2"/>
            <p:cNvSpPr>
              <a:spLocks noChangeArrowheads="1"/>
            </p:cNvSpPr>
            <p:nvPr/>
          </p:nvSpPr>
          <p:spPr bwMode="auto">
            <a:xfrm>
              <a:off x="0" y="4192"/>
              <a:ext cx="5760" cy="126"/>
            </a:xfrm>
            <a:prstGeom prst="rect">
              <a:avLst/>
            </a:prstGeom>
            <a:solidFill>
              <a:srgbClr val="120C4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HGPｺﾞｼｯｸM"/>
                  <a:ea typeface="HGPｺﾞｼｯｸM"/>
                  <a:cs typeface="+mn-cs"/>
                </a:rPr>
                <a:t>　 </a:t>
              </a:r>
              <a:r>
                <a:rPr kumimoji="0" lang="ja-JP" altLang="en-US" sz="900" b="0" i="0" u="none" strike="noStrike" kern="0" cap="none" spc="0" normalizeH="0" baseline="0" noProof="0" dirty="0">
                  <a:ln>
                    <a:noFill/>
                  </a:ln>
                  <a:solidFill>
                    <a:srgbClr val="FFFFFF"/>
                  </a:solidFill>
                  <a:effectLst>
                    <a:outerShdw blurRad="38100" dist="38100" dir="2700000" algn="tl">
                      <a:srgbClr val="000000"/>
                    </a:outerShdw>
                  </a:effectLst>
                  <a:uLnTx/>
                  <a:uFillTx/>
                  <a:latin typeface="HGPｺﾞｼｯｸM"/>
                  <a:ea typeface="HGS創英角ｺﾞｼｯｸUB" pitchFamily="50" charset="-128"/>
                  <a:cs typeface="+mn-cs"/>
                </a:rPr>
                <a:t>総合教育政策局男女共同参画共生社会学習・安全課 </a:t>
              </a:r>
            </a:p>
          </p:txBody>
        </p:sp>
        <p:pic>
          <p:nvPicPr>
            <p:cNvPr id="26" name="Picture 19" descr="文部科学省">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6" y="4137"/>
              <a:ext cx="1043"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2" name="表 1"/>
          <p:cNvGraphicFramePr>
            <a:graphicFrameLocks noGrp="1"/>
          </p:cNvGraphicFramePr>
          <p:nvPr>
            <p:extLst>
              <p:ext uri="{D42A27DB-BD31-4B8C-83A1-F6EECF244321}">
                <p14:modId xmlns:p14="http://schemas.microsoft.com/office/powerpoint/2010/main" val="1098394474"/>
              </p:ext>
            </p:extLst>
          </p:nvPr>
        </p:nvGraphicFramePr>
        <p:xfrm>
          <a:off x="254616" y="67714"/>
          <a:ext cx="8634765" cy="6556403"/>
        </p:xfrm>
        <a:graphic>
          <a:graphicData uri="http://schemas.openxmlformats.org/drawingml/2006/table">
            <a:tbl>
              <a:tblPr firstRow="1" bandRow="1">
                <a:tableStyleId>{5C22544A-7EE6-4342-B048-85BDC9FD1C3A}</a:tableStyleId>
              </a:tblPr>
              <a:tblGrid>
                <a:gridCol w="1662328">
                  <a:extLst>
                    <a:ext uri="{9D8B030D-6E8A-4147-A177-3AD203B41FA5}">
                      <a16:colId xmlns:a16="http://schemas.microsoft.com/office/drawing/2014/main" val="1008301458"/>
                    </a:ext>
                  </a:extLst>
                </a:gridCol>
                <a:gridCol w="6972437">
                  <a:extLst>
                    <a:ext uri="{9D8B030D-6E8A-4147-A177-3AD203B41FA5}">
                      <a16:colId xmlns:a16="http://schemas.microsoft.com/office/drawing/2014/main" val="2457985320"/>
                    </a:ext>
                  </a:extLst>
                </a:gridCol>
              </a:tblGrid>
              <a:tr h="429923">
                <a:tc gridSpan="2">
                  <a:txBody>
                    <a:bodyPr/>
                    <a:lstStyle/>
                    <a:p>
                      <a:pPr algn="ctr"/>
                      <a:r>
                        <a:rPr kumimoji="1" lang="ja-JP" altLang="en-US" sz="2200" dirty="0"/>
                        <a:t>事故の要因</a:t>
                      </a:r>
                    </a:p>
                  </a:txBody>
                  <a:tcPr/>
                </a:tc>
                <a:tc hMerge="1">
                  <a:txBody>
                    <a:bodyPr/>
                    <a:lstStyle/>
                    <a:p>
                      <a:endParaRPr kumimoji="1" lang="ja-JP" altLang="en-US" sz="2200" dirty="0"/>
                    </a:p>
                  </a:txBody>
                  <a:tcPr/>
                </a:tc>
                <a:extLst>
                  <a:ext uri="{0D108BD9-81ED-4DB2-BD59-A6C34878D82A}">
                    <a16:rowId xmlns:a16="http://schemas.microsoft.com/office/drawing/2014/main" val="3749253886"/>
                  </a:ext>
                </a:extLst>
              </a:tr>
              <a:tr h="1298269">
                <a:tc>
                  <a:txBody>
                    <a:bodyPr/>
                    <a:lstStyle/>
                    <a:p>
                      <a:pPr>
                        <a:lnSpc>
                          <a:spcPct val="120000"/>
                        </a:lnSpc>
                        <a:spcAft>
                          <a:spcPts val="0"/>
                        </a:spcAft>
                      </a:pPr>
                      <a:r>
                        <a:rPr lang="ja-JP" sz="1600" b="1" kern="100" dirty="0">
                          <a:effectLst/>
                          <a:latin typeface="+mn-ea"/>
                          <a:ea typeface="+mn-ea"/>
                          <a:cs typeface="Times New Roman" panose="02020603050405020304" pitchFamily="18" charset="0"/>
                        </a:rPr>
                        <a:t>Ｓ</a:t>
                      </a:r>
                      <a:endParaRPr lang="en-US" altLang="ja-JP" sz="1600" b="1" kern="100" dirty="0">
                        <a:effectLst/>
                        <a:latin typeface="+mn-ea"/>
                        <a:ea typeface="+mn-ea"/>
                        <a:cs typeface="Times New Roman" panose="02020603050405020304" pitchFamily="18" charset="0"/>
                      </a:endParaRPr>
                    </a:p>
                    <a:p>
                      <a:pPr>
                        <a:lnSpc>
                          <a:spcPct val="120000"/>
                        </a:lnSpc>
                        <a:spcAft>
                          <a:spcPts val="0"/>
                        </a:spcAft>
                      </a:pPr>
                      <a:r>
                        <a:rPr lang="en-US" sz="1600" b="1" kern="100" dirty="0">
                          <a:effectLst/>
                          <a:latin typeface="22"/>
                          <a:ea typeface="ＭＳ Ｐゴシック" panose="020B0600070205080204" pitchFamily="50" charset="-128"/>
                          <a:cs typeface="Times New Roman" panose="02020603050405020304" pitchFamily="18" charset="0"/>
                        </a:rPr>
                        <a:t>(Software)</a:t>
                      </a:r>
                    </a:p>
                  </a:txBody>
                  <a:tcPr marL="68580" marR="68580" marT="0" marB="0"/>
                </a:tc>
                <a:tc>
                  <a:txBody>
                    <a:bodyPr/>
                    <a:lstStyle/>
                    <a:p>
                      <a:pPr marL="0" marR="0" lvl="0" indent="0" algn="l" defTabSz="685800" rtl="0" eaLnBrk="1" fontAlgn="auto" latinLnBrk="0" hangingPunct="1">
                        <a:lnSpc>
                          <a:spcPct val="120000"/>
                        </a:lnSpc>
                        <a:spcBef>
                          <a:spcPts val="0"/>
                        </a:spcBef>
                        <a:spcAft>
                          <a:spcPts val="0"/>
                        </a:spcAft>
                        <a:buClrTx/>
                        <a:buSzTx/>
                        <a:buFontTx/>
                        <a:buNone/>
                        <a:tabLst/>
                        <a:defRPr/>
                      </a:pPr>
                      <a:r>
                        <a:rPr lang="ja-JP" altLang="en-US" sz="2200" kern="100" dirty="0">
                          <a:effectLst/>
                          <a:latin typeface="22"/>
                          <a:ea typeface="+mn-ea"/>
                          <a:cs typeface="Times New Roman" panose="02020603050405020304" pitchFamily="18" charset="0"/>
                        </a:rPr>
                        <a:t>●（　　　）は無く、１年生に配慮した（　　　　　）も無</a:t>
                      </a:r>
                      <a:endParaRPr lang="en-US" altLang="ja-JP" sz="2200" kern="100" dirty="0">
                        <a:effectLst/>
                        <a:latin typeface="22"/>
                        <a:ea typeface="+mn-ea"/>
                        <a:cs typeface="Times New Roman" panose="02020603050405020304" pitchFamily="18" charset="0"/>
                      </a:endParaRPr>
                    </a:p>
                    <a:p>
                      <a:pPr marL="0" marR="0" lvl="0" indent="0" algn="l" defTabSz="685800" rtl="0" eaLnBrk="1" fontAlgn="auto" latinLnBrk="0" hangingPunct="1">
                        <a:lnSpc>
                          <a:spcPct val="120000"/>
                        </a:lnSpc>
                        <a:spcBef>
                          <a:spcPts val="0"/>
                        </a:spcBef>
                        <a:spcAft>
                          <a:spcPts val="0"/>
                        </a:spcAft>
                        <a:buClrTx/>
                        <a:buSzTx/>
                        <a:buFontTx/>
                        <a:buNone/>
                        <a:tabLst/>
                        <a:defRPr/>
                      </a:pPr>
                      <a:r>
                        <a:rPr lang="en-US" altLang="ja-JP" sz="2200" kern="100" dirty="0">
                          <a:effectLst/>
                          <a:latin typeface="22"/>
                          <a:ea typeface="+mn-ea"/>
                          <a:cs typeface="Times New Roman" panose="02020603050405020304" pitchFamily="18" charset="0"/>
                        </a:rPr>
                        <a:t>   </a:t>
                      </a:r>
                      <a:r>
                        <a:rPr lang="ja-JP" altLang="en-US" sz="2200" kern="100" dirty="0">
                          <a:effectLst/>
                          <a:latin typeface="22"/>
                          <a:ea typeface="+mn-ea"/>
                          <a:cs typeface="Times New Roman" panose="02020603050405020304" pitchFamily="18" charset="0"/>
                        </a:rPr>
                        <a:t>かった。</a:t>
                      </a:r>
                      <a:endParaRPr lang="en-US" altLang="ja-JP" sz="2200" kern="100" dirty="0">
                        <a:effectLst/>
                        <a:latin typeface="22"/>
                        <a:ea typeface="+mn-ea"/>
                        <a:cs typeface="Times New Roman" panose="02020603050405020304" pitchFamily="18" charset="0"/>
                      </a:endParaRPr>
                    </a:p>
                    <a:p>
                      <a:pPr marL="0" marR="0" lvl="0" indent="0" algn="l" defTabSz="685800" rtl="0" eaLnBrk="1" fontAlgn="auto" latinLnBrk="0" hangingPunct="1">
                        <a:lnSpc>
                          <a:spcPct val="120000"/>
                        </a:lnSpc>
                        <a:spcBef>
                          <a:spcPts val="0"/>
                        </a:spcBef>
                        <a:spcAft>
                          <a:spcPts val="0"/>
                        </a:spcAft>
                        <a:buClrTx/>
                        <a:buSzTx/>
                        <a:buFontTx/>
                        <a:buNone/>
                        <a:tabLst/>
                        <a:defRPr/>
                      </a:pPr>
                      <a:r>
                        <a:rPr lang="ja-JP" altLang="en-US" sz="2200" kern="100" dirty="0">
                          <a:effectLst/>
                          <a:latin typeface="22"/>
                          <a:ea typeface="+mn-ea"/>
                          <a:cs typeface="Times New Roman" panose="02020603050405020304" pitchFamily="18" charset="0"/>
                        </a:rPr>
                        <a:t>●体力や技術が未熟な低学年では、体力を段階的に</a:t>
                      </a:r>
                      <a:endParaRPr lang="en-US" altLang="ja-JP" sz="2200" kern="100" dirty="0">
                        <a:effectLst/>
                        <a:latin typeface="22"/>
                        <a:ea typeface="+mn-ea"/>
                        <a:cs typeface="Times New Roman" panose="02020603050405020304" pitchFamily="18" charset="0"/>
                      </a:endParaRPr>
                    </a:p>
                    <a:p>
                      <a:pPr marL="0" marR="0" lvl="0" indent="0" algn="l" defTabSz="685800" rtl="0" eaLnBrk="1" fontAlgn="auto" latinLnBrk="0" hangingPunct="1">
                        <a:lnSpc>
                          <a:spcPct val="120000"/>
                        </a:lnSpc>
                        <a:spcBef>
                          <a:spcPts val="0"/>
                        </a:spcBef>
                        <a:spcAft>
                          <a:spcPts val="0"/>
                        </a:spcAft>
                        <a:buClrTx/>
                        <a:buSzTx/>
                        <a:buFontTx/>
                        <a:buNone/>
                        <a:tabLst/>
                        <a:defRPr/>
                      </a:pPr>
                      <a:r>
                        <a:rPr lang="en-US" altLang="ja-JP" sz="2200" kern="100" dirty="0">
                          <a:effectLst/>
                          <a:latin typeface="22"/>
                          <a:ea typeface="+mn-ea"/>
                          <a:cs typeface="Times New Roman" panose="02020603050405020304" pitchFamily="18" charset="0"/>
                        </a:rPr>
                        <a:t> </a:t>
                      </a:r>
                      <a:r>
                        <a:rPr lang="ja-JP" altLang="en-US" sz="2200" kern="100" dirty="0">
                          <a:effectLst/>
                          <a:latin typeface="22"/>
                          <a:ea typeface="+mn-ea"/>
                          <a:cs typeface="Times New Roman" panose="02020603050405020304" pitchFamily="18" charset="0"/>
                        </a:rPr>
                        <a:t>　養うことが求められるが、そうした指導計画となって</a:t>
                      </a:r>
                      <a:endParaRPr lang="en-US" altLang="ja-JP" sz="2200" kern="100" dirty="0">
                        <a:effectLst/>
                        <a:latin typeface="22"/>
                        <a:ea typeface="+mn-ea"/>
                        <a:cs typeface="Times New Roman" panose="02020603050405020304" pitchFamily="18" charset="0"/>
                      </a:endParaRPr>
                    </a:p>
                    <a:p>
                      <a:pPr marL="0" marR="0" lvl="0" indent="0" algn="l" defTabSz="685800" rtl="0" eaLnBrk="1" fontAlgn="auto" latinLnBrk="0" hangingPunct="1">
                        <a:lnSpc>
                          <a:spcPct val="120000"/>
                        </a:lnSpc>
                        <a:spcBef>
                          <a:spcPts val="0"/>
                        </a:spcBef>
                        <a:spcAft>
                          <a:spcPts val="0"/>
                        </a:spcAft>
                        <a:buClrTx/>
                        <a:buSzTx/>
                        <a:buFontTx/>
                        <a:buNone/>
                        <a:tabLst/>
                        <a:defRPr/>
                      </a:pPr>
                      <a:r>
                        <a:rPr lang="ja-JP" altLang="en-US" sz="2200" kern="100" dirty="0">
                          <a:effectLst/>
                          <a:latin typeface="22"/>
                          <a:ea typeface="+mn-ea"/>
                          <a:cs typeface="Times New Roman" panose="02020603050405020304" pitchFamily="18" charset="0"/>
                        </a:rPr>
                        <a:t>　</a:t>
                      </a:r>
                      <a:r>
                        <a:rPr lang="ja-JP" altLang="en-US" sz="2200" kern="100" baseline="0" dirty="0">
                          <a:effectLst/>
                          <a:latin typeface="22"/>
                          <a:ea typeface="+mn-ea"/>
                          <a:cs typeface="Times New Roman" panose="02020603050405020304" pitchFamily="18" charset="0"/>
                        </a:rPr>
                        <a:t> </a:t>
                      </a:r>
                      <a:r>
                        <a:rPr lang="ja-JP" altLang="en-US" sz="2200" kern="100" dirty="0">
                          <a:effectLst/>
                          <a:latin typeface="22"/>
                          <a:ea typeface="+mn-ea"/>
                          <a:cs typeface="Times New Roman" panose="02020603050405020304" pitchFamily="18" charset="0"/>
                        </a:rPr>
                        <a:t>いなかった。</a:t>
                      </a:r>
                      <a:endParaRPr lang="en-US" altLang="ja-JP" sz="2200" kern="100" dirty="0">
                        <a:effectLst/>
                        <a:latin typeface="22"/>
                        <a:ea typeface="+mn-ea"/>
                        <a:cs typeface="Times New Roman" panose="02020603050405020304" pitchFamily="18" charset="0"/>
                      </a:endParaRPr>
                    </a:p>
                  </a:txBody>
                  <a:tcPr marL="68580" marR="68580" marT="0" marB="0"/>
                </a:tc>
                <a:extLst>
                  <a:ext uri="{0D108BD9-81ED-4DB2-BD59-A6C34878D82A}">
                    <a16:rowId xmlns:a16="http://schemas.microsoft.com/office/drawing/2014/main" val="1562842415"/>
                  </a:ext>
                </a:extLst>
              </a:tr>
              <a:tr h="42992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ja-JP" sz="1600" b="1" i="0" u="none" strike="noStrike" kern="1200" cap="none" spc="0" normalizeH="0" baseline="0" noProof="0" dirty="0">
                          <a:ln>
                            <a:noFill/>
                          </a:ln>
                          <a:solidFill>
                            <a:prstClr val="black"/>
                          </a:solidFill>
                          <a:effectLst/>
                          <a:uLnTx/>
                          <a:uFillTx/>
                          <a:latin typeface="22"/>
                          <a:ea typeface="+mn-ea"/>
                          <a:cs typeface="+mn-cs"/>
                        </a:rPr>
                        <a:t>Ｅ</a:t>
                      </a:r>
                      <a:endParaRPr kumimoji="1" lang="en-US" altLang="ja-JP" sz="1600" b="1" i="0" u="none" strike="noStrike" kern="1200" cap="none" spc="0" normalizeH="0" baseline="0" noProof="0" dirty="0">
                        <a:ln>
                          <a:noFill/>
                        </a:ln>
                        <a:solidFill>
                          <a:prstClr val="black"/>
                        </a:solidFill>
                        <a:effectLst/>
                        <a:uLnTx/>
                        <a:uFillTx/>
                        <a:latin typeface="22"/>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22"/>
                          <a:ea typeface="+mn-ea"/>
                          <a:cs typeface="+mn-cs"/>
                        </a:rPr>
                        <a:t>(Environment)</a:t>
                      </a:r>
                    </a:p>
                  </a:txBody>
                  <a:tcPr marL="68580" marR="68580" marT="0" marB="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black"/>
                          </a:solidFill>
                          <a:effectLst/>
                          <a:uLnTx/>
                          <a:uFillTx/>
                          <a:latin typeface="22"/>
                          <a:ea typeface="+mn-ea"/>
                          <a:cs typeface="+mn-cs"/>
                        </a:rPr>
                        <a:t>●事故前日と事故当日の最高気温（</a:t>
                      </a:r>
                      <a:r>
                        <a:rPr kumimoji="1" lang="en-US" altLang="ja-JP" sz="2200" b="0" i="0" u="none" strike="noStrike" kern="1200" cap="none" spc="0" normalizeH="0" baseline="0" noProof="0" dirty="0">
                          <a:ln>
                            <a:noFill/>
                          </a:ln>
                          <a:solidFill>
                            <a:prstClr val="black"/>
                          </a:solidFill>
                          <a:effectLst/>
                          <a:uLnTx/>
                          <a:uFillTx/>
                          <a:latin typeface="22"/>
                          <a:ea typeface="+mn-ea"/>
                          <a:cs typeface="+mn-cs"/>
                        </a:rPr>
                        <a:t>28.8℃</a:t>
                      </a:r>
                      <a:r>
                        <a:rPr kumimoji="1" lang="ja-JP" altLang="en-US" sz="2200" b="0" i="0" u="none" strike="noStrike" kern="1200" cap="none" spc="0" normalizeH="0" baseline="0" noProof="0" dirty="0">
                          <a:ln>
                            <a:noFill/>
                          </a:ln>
                          <a:solidFill>
                            <a:prstClr val="black"/>
                          </a:solidFill>
                          <a:effectLst/>
                          <a:uLnTx/>
                          <a:uFillTx/>
                          <a:latin typeface="22"/>
                          <a:ea typeface="+mn-ea"/>
                          <a:cs typeface="+mn-cs"/>
                        </a:rPr>
                        <a:t>）と前週の</a:t>
                      </a:r>
                      <a:endParaRPr kumimoji="1" lang="en-US" altLang="ja-JP" sz="2200" b="0" i="0" u="none" strike="noStrike" kern="1200" cap="none" spc="0" normalizeH="0" baseline="0" noProof="0" dirty="0">
                        <a:ln>
                          <a:noFill/>
                        </a:ln>
                        <a:solidFill>
                          <a:prstClr val="black"/>
                        </a:solidFill>
                        <a:effectLst/>
                        <a:uLnTx/>
                        <a:uFillTx/>
                        <a:latin typeface="22"/>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a:ln>
                            <a:noFill/>
                          </a:ln>
                          <a:solidFill>
                            <a:prstClr val="black"/>
                          </a:solidFill>
                          <a:effectLst/>
                          <a:uLnTx/>
                          <a:uFillTx/>
                          <a:latin typeface="22"/>
                          <a:ea typeface="+mn-ea"/>
                          <a:cs typeface="+mn-cs"/>
                        </a:rPr>
                        <a:t>    </a:t>
                      </a:r>
                      <a:r>
                        <a:rPr kumimoji="1" lang="ja-JP" altLang="en-US" sz="2200" b="0" i="0" u="none" strike="noStrike" kern="1200" cap="none" spc="0" normalizeH="0" baseline="0" noProof="0" dirty="0">
                          <a:ln>
                            <a:noFill/>
                          </a:ln>
                          <a:solidFill>
                            <a:prstClr val="black"/>
                          </a:solidFill>
                          <a:effectLst/>
                          <a:uLnTx/>
                          <a:uFillTx/>
                          <a:latin typeface="22"/>
                          <a:ea typeface="+mn-ea"/>
                          <a:cs typeface="+mn-cs"/>
                        </a:rPr>
                        <a:t>最高気温を比較すると６℃程度気温が上昇して</a:t>
                      </a:r>
                      <a:r>
                        <a:rPr kumimoji="1" lang="ja-JP" altLang="en-US" sz="2200" b="0" i="0" u="none" strike="noStrike" kern="1200" cap="none" spc="0" normalizeH="0" baseline="0" noProof="0" dirty="0" err="1">
                          <a:ln>
                            <a:noFill/>
                          </a:ln>
                          <a:solidFill>
                            <a:prstClr val="black"/>
                          </a:solidFill>
                          <a:effectLst/>
                          <a:uLnTx/>
                          <a:uFillTx/>
                          <a:latin typeface="22"/>
                          <a:ea typeface="+mn-ea"/>
                          <a:cs typeface="+mn-cs"/>
                        </a:rPr>
                        <a:t>い</a:t>
                      </a:r>
                      <a:endParaRPr kumimoji="1" lang="en-US" altLang="ja-JP" sz="2200" b="0" i="0" u="none" strike="noStrike" kern="1200" cap="none" spc="0" normalizeH="0" baseline="0" noProof="0" dirty="0">
                        <a:ln>
                          <a:noFill/>
                        </a:ln>
                        <a:solidFill>
                          <a:prstClr val="black"/>
                        </a:solidFill>
                        <a:effectLst/>
                        <a:uLnTx/>
                        <a:uFillTx/>
                        <a:latin typeface="22"/>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a:ln>
                            <a:noFill/>
                          </a:ln>
                          <a:solidFill>
                            <a:prstClr val="black"/>
                          </a:solidFill>
                          <a:effectLst/>
                          <a:uLnTx/>
                          <a:uFillTx/>
                          <a:latin typeface="22"/>
                          <a:ea typeface="+mn-ea"/>
                          <a:cs typeface="+mn-cs"/>
                        </a:rPr>
                        <a:t>    </a:t>
                      </a:r>
                      <a:r>
                        <a:rPr kumimoji="1" lang="ja-JP" altLang="en-US" sz="2200" b="0" i="0" u="none" strike="noStrike" kern="1200" cap="none" spc="0" normalizeH="0" baseline="0" noProof="0" dirty="0">
                          <a:ln>
                            <a:noFill/>
                          </a:ln>
                          <a:solidFill>
                            <a:prstClr val="black"/>
                          </a:solidFill>
                          <a:effectLst/>
                          <a:uLnTx/>
                          <a:uFillTx/>
                          <a:latin typeface="22"/>
                          <a:ea typeface="+mn-ea"/>
                          <a:cs typeface="+mn-cs"/>
                        </a:rPr>
                        <a:t>た。</a:t>
                      </a:r>
                      <a:endParaRPr kumimoji="1" lang="en-US" altLang="ja-JP" sz="2200" b="0" i="0" u="none" strike="noStrike" kern="1200" cap="none" spc="0" normalizeH="0" baseline="0" noProof="0" dirty="0">
                        <a:ln>
                          <a:noFill/>
                        </a:ln>
                        <a:solidFill>
                          <a:prstClr val="black"/>
                        </a:solidFill>
                        <a:effectLst/>
                        <a:uLnTx/>
                        <a:uFillTx/>
                        <a:latin typeface="22"/>
                        <a:ea typeface="+mn-ea"/>
                        <a:cs typeface="+mn-cs"/>
                      </a:endParaRPr>
                    </a:p>
                  </a:txBody>
                  <a:tcPr marL="68580" marR="68580" marT="0" marB="0"/>
                </a:tc>
                <a:extLst>
                  <a:ext uri="{0D108BD9-81ED-4DB2-BD59-A6C34878D82A}">
                    <a16:rowId xmlns:a16="http://schemas.microsoft.com/office/drawing/2014/main" val="947070581"/>
                  </a:ext>
                </a:extLst>
              </a:tr>
              <a:tr h="429923">
                <a:tc>
                  <a:txBody>
                    <a:bodyPr/>
                    <a:lstStyle/>
                    <a:p>
                      <a:r>
                        <a:rPr kumimoji="1" lang="ja-JP" altLang="en-US" sz="1600" b="1" dirty="0">
                          <a:latin typeface="22"/>
                        </a:rPr>
                        <a:t>Ｌ</a:t>
                      </a:r>
                      <a:r>
                        <a:rPr kumimoji="1" lang="en-US" altLang="ja-JP" sz="1600" b="1" dirty="0">
                          <a:latin typeface="22"/>
                        </a:rPr>
                        <a:t>1</a:t>
                      </a:r>
                    </a:p>
                    <a:p>
                      <a:r>
                        <a:rPr kumimoji="1" lang="en-US" altLang="ja-JP" sz="1600" b="1" dirty="0">
                          <a:latin typeface="22"/>
                        </a:rPr>
                        <a:t>(Liveware1)</a:t>
                      </a:r>
                    </a:p>
                  </a:txBody>
                  <a:tcPr/>
                </a:tc>
                <a:tc>
                  <a:txBody>
                    <a:bodyPr/>
                    <a:lstStyle/>
                    <a:p>
                      <a:r>
                        <a:rPr kumimoji="1" lang="ja-JP" altLang="en-US" sz="2200" dirty="0">
                          <a:latin typeface="22"/>
                        </a:rPr>
                        <a:t>●暑くなることが予見される中で、（　　　　　　　　　）が</a:t>
                      </a:r>
                      <a:endParaRPr kumimoji="1" lang="en-US" altLang="ja-JP" sz="2200" dirty="0">
                        <a:latin typeface="22"/>
                      </a:endParaRPr>
                    </a:p>
                    <a:p>
                      <a:r>
                        <a:rPr kumimoji="1" lang="en-US" altLang="ja-JP" sz="2200" dirty="0">
                          <a:latin typeface="22"/>
                        </a:rPr>
                        <a:t>    </a:t>
                      </a:r>
                      <a:r>
                        <a:rPr kumimoji="1" lang="ja-JP" altLang="en-US" sz="2200" dirty="0">
                          <a:latin typeface="22"/>
                        </a:rPr>
                        <a:t>十分でなかった。</a:t>
                      </a:r>
                      <a:endParaRPr kumimoji="1" lang="en-US" altLang="ja-JP" sz="2200" dirty="0">
                        <a:latin typeface="22"/>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2200" dirty="0">
                          <a:latin typeface="22"/>
                        </a:rPr>
                        <a:t>●（　　　　　　　　　　　　　　　　　）が不十分だった。</a:t>
                      </a:r>
                      <a:endParaRPr kumimoji="1" lang="en-US" altLang="ja-JP" sz="2200" dirty="0">
                        <a:latin typeface="22"/>
                      </a:endParaRPr>
                    </a:p>
                    <a:p>
                      <a:r>
                        <a:rPr kumimoji="1" lang="ja-JP" altLang="en-US" sz="2200" dirty="0">
                          <a:latin typeface="22"/>
                        </a:rPr>
                        <a:t>●（　　　　　　　　　　　　　　　　　）ができていなかった。</a:t>
                      </a:r>
                      <a:endParaRPr kumimoji="1" lang="en-US" altLang="ja-JP" sz="2200" dirty="0">
                        <a:latin typeface="22"/>
                      </a:endParaRPr>
                    </a:p>
                  </a:txBody>
                  <a:tcPr/>
                </a:tc>
                <a:extLst>
                  <a:ext uri="{0D108BD9-81ED-4DB2-BD59-A6C34878D82A}">
                    <a16:rowId xmlns:a16="http://schemas.microsoft.com/office/drawing/2014/main" val="2009176048"/>
                  </a:ext>
                </a:extLst>
              </a:tr>
              <a:tr h="429923">
                <a:tc>
                  <a:txBody>
                    <a:bodyPr/>
                    <a:lstStyle/>
                    <a:p>
                      <a:r>
                        <a:rPr kumimoji="1" lang="ja-JP" altLang="en-US" sz="1600" b="1" dirty="0">
                          <a:latin typeface="22"/>
                        </a:rPr>
                        <a:t>Ｌ</a:t>
                      </a:r>
                      <a:r>
                        <a:rPr kumimoji="1" lang="en-US" altLang="ja-JP" sz="1600" b="1" dirty="0">
                          <a:latin typeface="22"/>
                        </a:rPr>
                        <a:t>2</a:t>
                      </a:r>
                    </a:p>
                    <a:p>
                      <a:r>
                        <a:rPr kumimoji="1" lang="en-US" altLang="ja-JP" sz="1600" b="1" dirty="0">
                          <a:latin typeface="22"/>
                        </a:rPr>
                        <a:t>(Liveware2)</a:t>
                      </a:r>
                    </a:p>
                  </a:txBody>
                  <a:tcPr/>
                </a:tc>
                <a:tc>
                  <a:txBody>
                    <a:bodyPr/>
                    <a:lstStyle/>
                    <a:p>
                      <a:r>
                        <a:rPr kumimoji="1" lang="ja-JP" altLang="en-US" sz="2200" dirty="0">
                          <a:latin typeface="22"/>
                        </a:rPr>
                        <a:t>●当該生徒は中学３年の夏以降、受験によりほぼ半</a:t>
                      </a:r>
                      <a:endParaRPr kumimoji="1" lang="en-US" altLang="ja-JP" sz="2200" dirty="0">
                        <a:latin typeface="22"/>
                      </a:endParaRPr>
                    </a:p>
                    <a:p>
                      <a:r>
                        <a:rPr kumimoji="1" lang="en-US" altLang="ja-JP" sz="2200" dirty="0">
                          <a:latin typeface="22"/>
                        </a:rPr>
                        <a:t>    </a:t>
                      </a:r>
                      <a:r>
                        <a:rPr kumimoji="1" lang="ja-JP" altLang="en-US" sz="2200" dirty="0">
                          <a:latin typeface="22"/>
                        </a:rPr>
                        <a:t>年間のブランクがあり、４月にサッカー部入部後も</a:t>
                      </a:r>
                      <a:endParaRPr kumimoji="1" lang="en-US" altLang="ja-JP" sz="2200" dirty="0">
                        <a:latin typeface="22"/>
                      </a:endParaRPr>
                    </a:p>
                    <a:p>
                      <a:r>
                        <a:rPr kumimoji="1" lang="en-US" altLang="ja-JP" sz="2200" dirty="0">
                          <a:latin typeface="22"/>
                        </a:rPr>
                        <a:t>    </a:t>
                      </a:r>
                      <a:r>
                        <a:rPr kumimoji="1" lang="ja-JP" altLang="en-US" sz="2200" dirty="0">
                          <a:latin typeface="22"/>
                        </a:rPr>
                        <a:t>事故までの間、大半は軽めの練習がほとんどであった。</a:t>
                      </a:r>
                    </a:p>
                  </a:txBody>
                  <a:tcPr/>
                </a:tc>
                <a:extLst>
                  <a:ext uri="{0D108BD9-81ED-4DB2-BD59-A6C34878D82A}">
                    <a16:rowId xmlns:a16="http://schemas.microsoft.com/office/drawing/2014/main" val="3398527851"/>
                  </a:ext>
                </a:extLst>
              </a:tr>
              <a:tr h="429923">
                <a:tc>
                  <a:txBody>
                    <a:bodyPr/>
                    <a:lstStyle/>
                    <a:p>
                      <a:r>
                        <a:rPr kumimoji="1" lang="ja-JP" altLang="en-US" sz="1600" b="1" dirty="0" err="1">
                          <a:latin typeface="22"/>
                        </a:rPr>
                        <a:t>ｍ</a:t>
                      </a:r>
                      <a:endParaRPr kumimoji="1" lang="en-US" altLang="ja-JP" sz="1600" b="1" dirty="0">
                        <a:latin typeface="22"/>
                      </a:endParaRPr>
                    </a:p>
                    <a:p>
                      <a:r>
                        <a:rPr kumimoji="1" lang="en-US" altLang="ja-JP" sz="1600" b="1" dirty="0">
                          <a:latin typeface="22"/>
                        </a:rPr>
                        <a:t>(management)</a:t>
                      </a:r>
                    </a:p>
                  </a:txBody>
                  <a:tcPr/>
                </a:tc>
                <a:tc>
                  <a:txBody>
                    <a:bodyPr/>
                    <a:lstStyle/>
                    <a:p>
                      <a:r>
                        <a:rPr kumimoji="1" lang="ja-JP" altLang="en-US" sz="2200" dirty="0">
                          <a:latin typeface="22"/>
                        </a:rPr>
                        <a:t>●（　　　　　　　　　　　　　　　　　）が不十分。</a:t>
                      </a:r>
                      <a:endParaRPr kumimoji="1" lang="en-US" altLang="ja-JP" sz="2200" dirty="0">
                        <a:latin typeface="22"/>
                      </a:endParaRPr>
                    </a:p>
                  </a:txBody>
                  <a:tcPr/>
                </a:tc>
                <a:extLst>
                  <a:ext uri="{0D108BD9-81ED-4DB2-BD59-A6C34878D82A}">
                    <a16:rowId xmlns:a16="http://schemas.microsoft.com/office/drawing/2014/main" val="4127335749"/>
                  </a:ext>
                </a:extLst>
              </a:tr>
            </a:tbl>
          </a:graphicData>
        </a:graphic>
      </p:graphicFrame>
    </p:spTree>
    <p:extLst>
      <p:ext uri="{BB962C8B-B14F-4D97-AF65-F5344CB8AC3E}">
        <p14:creationId xmlns:p14="http://schemas.microsoft.com/office/powerpoint/2010/main" val="1455522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30"/>
          <p:cNvGrpSpPr>
            <a:grpSpLocks/>
          </p:cNvGrpSpPr>
          <p:nvPr/>
        </p:nvGrpSpPr>
        <p:grpSpPr bwMode="auto">
          <a:xfrm>
            <a:off x="-1" y="6594475"/>
            <a:ext cx="9144000" cy="290513"/>
            <a:chOff x="0" y="4137"/>
            <a:chExt cx="5760" cy="183"/>
          </a:xfrm>
        </p:grpSpPr>
        <p:sp>
          <p:nvSpPr>
            <p:cNvPr id="25" name="Rectangle 2"/>
            <p:cNvSpPr>
              <a:spLocks noChangeArrowheads="1"/>
            </p:cNvSpPr>
            <p:nvPr/>
          </p:nvSpPr>
          <p:spPr bwMode="auto">
            <a:xfrm>
              <a:off x="0" y="4192"/>
              <a:ext cx="5760" cy="126"/>
            </a:xfrm>
            <a:prstGeom prst="rect">
              <a:avLst/>
            </a:prstGeom>
            <a:solidFill>
              <a:srgbClr val="120C4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HGPｺﾞｼｯｸM"/>
                  <a:ea typeface="HGPｺﾞｼｯｸM"/>
                  <a:cs typeface="+mn-cs"/>
                </a:rPr>
                <a:t>　 </a:t>
              </a:r>
              <a:r>
                <a:rPr kumimoji="0" lang="ja-JP" altLang="en-US" sz="900" b="0" i="0" u="none" strike="noStrike" kern="0" cap="none" spc="0" normalizeH="0" baseline="0" noProof="0" dirty="0">
                  <a:ln>
                    <a:noFill/>
                  </a:ln>
                  <a:solidFill>
                    <a:srgbClr val="FFFFFF"/>
                  </a:solidFill>
                  <a:effectLst>
                    <a:outerShdw blurRad="38100" dist="38100" dir="2700000" algn="tl">
                      <a:srgbClr val="000000"/>
                    </a:outerShdw>
                  </a:effectLst>
                  <a:uLnTx/>
                  <a:uFillTx/>
                  <a:latin typeface="HGPｺﾞｼｯｸM"/>
                  <a:ea typeface="HGS創英角ｺﾞｼｯｸUB" pitchFamily="50" charset="-128"/>
                  <a:cs typeface="+mn-cs"/>
                </a:rPr>
                <a:t>総合教育政策局男女共同参画共生社会学習・安全課 </a:t>
              </a:r>
            </a:p>
          </p:txBody>
        </p:sp>
        <p:pic>
          <p:nvPicPr>
            <p:cNvPr id="26" name="Picture 19" descr="文部科学省">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6" y="4137"/>
              <a:ext cx="1043"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2" name="表 1"/>
          <p:cNvGraphicFramePr>
            <a:graphicFrameLocks noGrp="1"/>
          </p:cNvGraphicFramePr>
          <p:nvPr>
            <p:extLst>
              <p:ext uri="{D42A27DB-BD31-4B8C-83A1-F6EECF244321}">
                <p14:modId xmlns:p14="http://schemas.microsoft.com/office/powerpoint/2010/main" val="1943735415"/>
              </p:ext>
            </p:extLst>
          </p:nvPr>
        </p:nvGraphicFramePr>
        <p:xfrm>
          <a:off x="251520" y="188640"/>
          <a:ext cx="8634765" cy="6227219"/>
        </p:xfrm>
        <a:graphic>
          <a:graphicData uri="http://schemas.openxmlformats.org/drawingml/2006/table">
            <a:tbl>
              <a:tblPr firstRow="1" bandRow="1">
                <a:tableStyleId>{5C22544A-7EE6-4342-B048-85BDC9FD1C3A}</a:tableStyleId>
              </a:tblPr>
              <a:tblGrid>
                <a:gridCol w="1662328">
                  <a:extLst>
                    <a:ext uri="{9D8B030D-6E8A-4147-A177-3AD203B41FA5}">
                      <a16:colId xmlns:a16="http://schemas.microsoft.com/office/drawing/2014/main" val="1008301458"/>
                    </a:ext>
                  </a:extLst>
                </a:gridCol>
                <a:gridCol w="6972437">
                  <a:extLst>
                    <a:ext uri="{9D8B030D-6E8A-4147-A177-3AD203B41FA5}">
                      <a16:colId xmlns:a16="http://schemas.microsoft.com/office/drawing/2014/main" val="2457985320"/>
                    </a:ext>
                  </a:extLst>
                </a:gridCol>
              </a:tblGrid>
              <a:tr h="429923">
                <a:tc gridSpan="2">
                  <a:txBody>
                    <a:bodyPr/>
                    <a:lstStyle/>
                    <a:p>
                      <a:pPr algn="ctr"/>
                      <a:r>
                        <a:rPr kumimoji="1" lang="ja-JP" altLang="en-US" sz="2200" dirty="0"/>
                        <a:t>学校事故防止に向けた提言</a:t>
                      </a:r>
                    </a:p>
                  </a:txBody>
                  <a:tcPr/>
                </a:tc>
                <a:tc hMerge="1">
                  <a:txBody>
                    <a:bodyPr/>
                    <a:lstStyle/>
                    <a:p>
                      <a:endParaRPr kumimoji="1" lang="ja-JP" altLang="en-US" sz="2200" dirty="0"/>
                    </a:p>
                  </a:txBody>
                  <a:tcPr/>
                </a:tc>
                <a:extLst>
                  <a:ext uri="{0D108BD9-81ED-4DB2-BD59-A6C34878D82A}">
                    <a16:rowId xmlns:a16="http://schemas.microsoft.com/office/drawing/2014/main" val="3749253886"/>
                  </a:ext>
                </a:extLst>
              </a:tr>
              <a:tr h="1298269">
                <a:tc>
                  <a:txBody>
                    <a:bodyPr/>
                    <a:lstStyle/>
                    <a:p>
                      <a:pPr>
                        <a:lnSpc>
                          <a:spcPct val="120000"/>
                        </a:lnSpc>
                        <a:spcAft>
                          <a:spcPts val="0"/>
                        </a:spcAft>
                      </a:pPr>
                      <a:r>
                        <a:rPr lang="ja-JP" sz="1600" b="1" kern="100" dirty="0" smtClean="0">
                          <a:effectLst/>
                          <a:latin typeface="+mn-ea"/>
                          <a:ea typeface="+mn-ea"/>
                          <a:cs typeface="Times New Roman" panose="02020603050405020304" pitchFamily="18" charset="0"/>
                        </a:rPr>
                        <a:t>Ｓ</a:t>
                      </a:r>
                      <a:r>
                        <a:rPr lang="en-US" sz="1600" b="1" kern="100" dirty="0" smtClean="0">
                          <a:effectLst/>
                          <a:latin typeface="Calibri" panose="020F0502020204030204" pitchFamily="34" charset="0"/>
                          <a:ea typeface="ＭＳ Ｐゴシック" panose="020B0600070205080204" pitchFamily="50" charset="-128"/>
                          <a:cs typeface="Times New Roman" panose="02020603050405020304" pitchFamily="18" charset="0"/>
                        </a:rPr>
                        <a:t>(Software</a:t>
                      </a:r>
                      <a:r>
                        <a:rPr lang="en-US" sz="1600" b="1" kern="100" dirty="0">
                          <a:effectLst/>
                          <a:latin typeface="Calibri" panose="020F0502020204030204" pitchFamily="34" charset="0"/>
                          <a:ea typeface="ＭＳ Ｐゴシック" panose="020B0600070205080204" pitchFamily="50" charset="-128"/>
                          <a:cs typeface="Times New Roman" panose="02020603050405020304" pitchFamily="18" charset="0"/>
                        </a:rPr>
                        <a:t>)</a:t>
                      </a:r>
                    </a:p>
                    <a:p>
                      <a:pPr>
                        <a:lnSpc>
                          <a:spcPct val="120000"/>
                        </a:lnSpc>
                        <a:spcAft>
                          <a:spcPts val="0"/>
                        </a:spcAft>
                      </a:pPr>
                      <a:r>
                        <a:rPr lang="ja-JP" altLang="en-US" sz="1400" b="0" kern="100" dirty="0">
                          <a:effectLst/>
                          <a:latin typeface="ＭＳ Ｐ明朝" panose="02020600040205080304" pitchFamily="18" charset="-128"/>
                          <a:ea typeface="+mn-ea"/>
                          <a:cs typeface="Times New Roman" panose="02020603050405020304" pitchFamily="18" charset="0"/>
                        </a:rPr>
                        <a:t>学校事故を防止するための研修や安全教育、マニュアルや規則、指導計画</a:t>
                      </a:r>
                      <a:endParaRPr lang="en-US" sz="1400" b="0" kern="100" dirty="0">
                        <a:effectLst/>
                        <a:latin typeface="ＭＳ Ｐ明朝" panose="02020600040205080304" pitchFamily="18" charset="-128"/>
                        <a:ea typeface="ＭＳ Ｐゴシック" panose="020B0600070205080204" pitchFamily="50" charset="-128"/>
                        <a:cs typeface="Times New Roman" panose="02020603050405020304" pitchFamily="18" charset="0"/>
                      </a:endParaRPr>
                    </a:p>
                  </a:txBody>
                  <a:tcPr marL="68580" marR="68580" marT="0" marB="0"/>
                </a:tc>
                <a:tc>
                  <a:txBody>
                    <a:bodyPr/>
                    <a:lstStyle/>
                    <a:p>
                      <a:pPr marL="0" marR="0" lvl="0" indent="0" algn="l" defTabSz="685800" rtl="0" eaLnBrk="1" fontAlgn="auto" latinLnBrk="0" hangingPunct="1">
                        <a:lnSpc>
                          <a:spcPct val="120000"/>
                        </a:lnSpc>
                        <a:spcBef>
                          <a:spcPts val="0"/>
                        </a:spcBef>
                        <a:spcAft>
                          <a:spcPts val="0"/>
                        </a:spcAft>
                        <a:buClrTx/>
                        <a:buSzTx/>
                        <a:buFontTx/>
                        <a:buNone/>
                        <a:tabLst/>
                        <a:defRPr/>
                      </a:pPr>
                      <a:endParaRPr lang="en-US" altLang="ja-JP" sz="2200" kern="100" dirty="0">
                        <a:effectLst/>
                        <a:latin typeface="Century" panose="02040604050505020304" pitchFamily="18" charset="0"/>
                        <a:ea typeface="+mn-ea"/>
                        <a:cs typeface="Times New Roman" panose="02020603050405020304" pitchFamily="18" charset="0"/>
                      </a:endParaRPr>
                    </a:p>
                  </a:txBody>
                  <a:tcPr marL="68580" marR="68580" marT="0" marB="0"/>
                </a:tc>
                <a:extLst>
                  <a:ext uri="{0D108BD9-81ED-4DB2-BD59-A6C34878D82A}">
                    <a16:rowId xmlns:a16="http://schemas.microsoft.com/office/drawing/2014/main" val="1562842415"/>
                  </a:ext>
                </a:extLst>
              </a:tr>
              <a:tr h="42992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ja-JP" sz="1600" b="1" i="0" u="none" strike="noStrike" kern="1200" cap="none" spc="0" normalizeH="0" baseline="0" noProof="0" dirty="0">
                          <a:ln>
                            <a:noFill/>
                          </a:ln>
                          <a:solidFill>
                            <a:prstClr val="black"/>
                          </a:solidFill>
                          <a:effectLst/>
                          <a:uLnTx/>
                          <a:uFillTx/>
                          <a:latin typeface="+mn-lt"/>
                          <a:ea typeface="+mn-ea"/>
                          <a:cs typeface="+mn-cs"/>
                        </a:rPr>
                        <a:t>Ｅ</a:t>
                      </a:r>
                      <a:r>
                        <a:rPr kumimoji="1" lang="en-US" altLang="ja-JP" sz="1600" b="1" i="0" u="none" strike="noStrike" kern="1200" cap="none" spc="0" normalizeH="0" baseline="0" noProof="0" dirty="0">
                          <a:ln>
                            <a:noFill/>
                          </a:ln>
                          <a:solidFill>
                            <a:prstClr val="black"/>
                          </a:solidFill>
                          <a:effectLst/>
                          <a:uLnTx/>
                          <a:uFillTx/>
                          <a:latin typeface="+mn-lt"/>
                          <a:ea typeface="+mn-ea"/>
                          <a:cs typeface="+mn-cs"/>
                        </a:rPr>
                        <a:t>(Environment)</a:t>
                      </a: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b="0" kern="100" dirty="0">
                          <a:effectLst/>
                          <a:latin typeface="Century" panose="02040604050505020304" pitchFamily="18" charset="0"/>
                          <a:ea typeface="+mn-ea"/>
                          <a:cs typeface="Times New Roman" panose="02020603050405020304" pitchFamily="18" charset="0"/>
                        </a:rPr>
                        <a:t>事故発生時の温度や湿度、照明などの物理的環境</a:t>
                      </a:r>
                      <a:endParaRPr lang="ja-JP" altLang="ja-JP" sz="1400" b="0" kern="100" dirty="0">
                        <a:effectLst/>
                        <a:latin typeface="Century" panose="02040604050505020304" pitchFamily="18" charset="0"/>
                        <a:ea typeface="+mn-ea"/>
                        <a:cs typeface="Times New Roman" panose="02020603050405020304" pitchFamily="18" charset="0"/>
                      </a:endParaRPr>
                    </a:p>
                  </a:txBody>
                  <a:tcPr marL="68580" marR="68580" marT="0" marB="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22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0" marB="0"/>
                </a:tc>
                <a:extLst>
                  <a:ext uri="{0D108BD9-81ED-4DB2-BD59-A6C34878D82A}">
                    <a16:rowId xmlns:a16="http://schemas.microsoft.com/office/drawing/2014/main" val="947070581"/>
                  </a:ext>
                </a:extLst>
              </a:tr>
              <a:tr h="429923">
                <a:tc>
                  <a:txBody>
                    <a:bodyPr/>
                    <a:lstStyle/>
                    <a:p>
                      <a:r>
                        <a:rPr kumimoji="1" lang="ja-JP" altLang="en-US" sz="1600" b="1" dirty="0"/>
                        <a:t>Ｌ</a:t>
                      </a:r>
                      <a:r>
                        <a:rPr kumimoji="1" lang="en-US" altLang="ja-JP" sz="1600" b="1" dirty="0"/>
                        <a:t>1(Liveware1)</a:t>
                      </a:r>
                    </a:p>
                    <a:p>
                      <a:r>
                        <a:rPr kumimoji="1" lang="ja-JP" altLang="en-US" sz="1400" b="0" dirty="0"/>
                        <a:t>当該事故で被害児童生徒を直接指導していた教員やスタッフ</a:t>
                      </a:r>
                      <a:endParaRPr kumimoji="1" lang="en-US" altLang="ja-JP" sz="1400" b="0" dirty="0"/>
                    </a:p>
                  </a:txBody>
                  <a:tcPr/>
                </a:tc>
                <a:tc>
                  <a:txBody>
                    <a:bodyPr/>
                    <a:lstStyle/>
                    <a:p>
                      <a:endParaRPr kumimoji="1" lang="en-US" altLang="ja-JP" sz="2200" dirty="0"/>
                    </a:p>
                  </a:txBody>
                  <a:tcPr/>
                </a:tc>
                <a:extLst>
                  <a:ext uri="{0D108BD9-81ED-4DB2-BD59-A6C34878D82A}">
                    <a16:rowId xmlns:a16="http://schemas.microsoft.com/office/drawing/2014/main" val="2009176048"/>
                  </a:ext>
                </a:extLst>
              </a:tr>
              <a:tr h="429923">
                <a:tc>
                  <a:txBody>
                    <a:bodyPr/>
                    <a:lstStyle/>
                    <a:p>
                      <a:r>
                        <a:rPr kumimoji="1" lang="ja-JP" altLang="en-US" sz="1600" b="1" dirty="0"/>
                        <a:t>Ｌ</a:t>
                      </a:r>
                      <a:r>
                        <a:rPr kumimoji="1" lang="en-US" altLang="ja-JP" sz="1600" b="1" dirty="0"/>
                        <a:t>2(Liveware2)</a:t>
                      </a:r>
                    </a:p>
                    <a:p>
                      <a:r>
                        <a:rPr kumimoji="1" lang="ja-JP" altLang="en-US" sz="1400" b="0" dirty="0"/>
                        <a:t>被害児童生徒及びその家族、被害児童生徒以外の児童生徒</a:t>
                      </a:r>
                    </a:p>
                  </a:txBody>
                  <a:tcPr/>
                </a:tc>
                <a:tc>
                  <a:txBody>
                    <a:bodyPr/>
                    <a:lstStyle/>
                    <a:p>
                      <a:endParaRPr kumimoji="1" lang="ja-JP" altLang="en-US" sz="2200" dirty="0"/>
                    </a:p>
                  </a:txBody>
                  <a:tcPr/>
                </a:tc>
                <a:extLst>
                  <a:ext uri="{0D108BD9-81ED-4DB2-BD59-A6C34878D82A}">
                    <a16:rowId xmlns:a16="http://schemas.microsoft.com/office/drawing/2014/main" val="3398527851"/>
                  </a:ext>
                </a:extLst>
              </a:tr>
              <a:tr h="429923">
                <a:tc>
                  <a:txBody>
                    <a:bodyPr/>
                    <a:lstStyle/>
                    <a:p>
                      <a:r>
                        <a:rPr kumimoji="1" lang="ja-JP" altLang="en-US" sz="1600" b="1" dirty="0" err="1"/>
                        <a:t>ｍ</a:t>
                      </a:r>
                      <a:r>
                        <a:rPr kumimoji="1" lang="en-US" altLang="ja-JP" sz="1600" b="1" dirty="0"/>
                        <a:t>(management)</a:t>
                      </a:r>
                    </a:p>
                    <a:p>
                      <a:r>
                        <a:rPr kumimoji="1" lang="ja-JP" altLang="en-US" sz="1400" b="0" dirty="0"/>
                        <a:t>事故に対する学校側の指導体制、指導方法、安全管理</a:t>
                      </a:r>
                      <a:endParaRPr kumimoji="1" lang="en-US" altLang="ja-JP" sz="1400" b="0" dirty="0"/>
                    </a:p>
                  </a:txBody>
                  <a:tcPr/>
                </a:tc>
                <a:tc>
                  <a:txBody>
                    <a:bodyPr/>
                    <a:lstStyle/>
                    <a:p>
                      <a:endParaRPr kumimoji="1" lang="en-US" altLang="ja-JP" sz="2200" dirty="0"/>
                    </a:p>
                    <a:p>
                      <a:endParaRPr kumimoji="1" lang="en-US" altLang="ja-JP" sz="2200" dirty="0"/>
                    </a:p>
                    <a:p>
                      <a:endParaRPr kumimoji="1" lang="en-US" altLang="ja-JP" sz="2200" dirty="0"/>
                    </a:p>
                  </a:txBody>
                  <a:tcPr/>
                </a:tc>
                <a:extLst>
                  <a:ext uri="{0D108BD9-81ED-4DB2-BD59-A6C34878D82A}">
                    <a16:rowId xmlns:a16="http://schemas.microsoft.com/office/drawing/2014/main" val="4127335749"/>
                  </a:ext>
                </a:extLst>
              </a:tr>
            </a:tbl>
          </a:graphicData>
        </a:graphic>
      </p:graphicFrame>
    </p:spTree>
    <p:extLst>
      <p:ext uri="{BB962C8B-B14F-4D97-AF65-F5344CB8AC3E}">
        <p14:creationId xmlns:p14="http://schemas.microsoft.com/office/powerpoint/2010/main" val="2262087965"/>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11076</TotalTime>
  <Words>1190</Words>
  <Application>Microsoft Office PowerPoint</Application>
  <PresentationFormat>画面に合わせる (4:3)</PresentationFormat>
  <Paragraphs>112</Paragraphs>
  <Slides>6</Slides>
  <Notes>6</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6</vt:i4>
      </vt:variant>
    </vt:vector>
  </HeadingPairs>
  <TitlesOfParts>
    <vt:vector size="21" baseType="lpstr">
      <vt:lpstr>22</vt:lpstr>
      <vt:lpstr>HGPｺﾞｼｯｸM</vt:lpstr>
      <vt:lpstr>HGS創英角ｺﾞｼｯｸUB</vt:lpstr>
      <vt:lpstr>Meiryo UI</vt:lpstr>
      <vt:lpstr>ＭＳ Ｐゴシック</vt:lpstr>
      <vt:lpstr>ＭＳ Ｐ明朝</vt:lpstr>
      <vt:lpstr>ＭＳ ゴシック</vt:lpstr>
      <vt:lpstr>メイリオ</vt:lpstr>
      <vt:lpstr>Arial</vt:lpstr>
      <vt:lpstr>Calibri</vt:lpstr>
      <vt:lpstr>Calibri Light</vt:lpstr>
      <vt:lpstr>Century</vt:lpstr>
      <vt:lpstr>Times New Roman</vt:lpstr>
      <vt:lpstr>Wingdings 2</vt:lpstr>
      <vt:lpstr>HDOfficeLightV0</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m</cp:lastModifiedBy>
  <cp:revision>393</cp:revision>
  <cp:lastPrinted>2020-10-13T12:01:55Z</cp:lastPrinted>
  <dcterms:created xsi:type="dcterms:W3CDTF">2013-04-19T01:26:20Z</dcterms:created>
  <dcterms:modified xsi:type="dcterms:W3CDTF">2020-10-15T08:16:20Z</dcterms:modified>
</cp:coreProperties>
</file>